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4"/>
  </p:sldMasterIdLst>
  <p:notesMasterIdLst>
    <p:notesMasterId r:id="rId73"/>
  </p:notesMasterIdLst>
  <p:sldIdLst>
    <p:sldId id="258" r:id="rId5"/>
    <p:sldId id="499" r:id="rId6"/>
    <p:sldId id="421" r:id="rId7"/>
    <p:sldId id="422" r:id="rId8"/>
    <p:sldId id="423" r:id="rId9"/>
    <p:sldId id="260" r:id="rId10"/>
    <p:sldId id="261" r:id="rId11"/>
    <p:sldId id="263" r:id="rId12"/>
    <p:sldId id="264" r:id="rId13"/>
    <p:sldId id="265" r:id="rId14"/>
    <p:sldId id="425" r:id="rId15"/>
    <p:sldId id="426" r:id="rId16"/>
    <p:sldId id="427" r:id="rId17"/>
    <p:sldId id="429" r:id="rId18"/>
    <p:sldId id="430" r:id="rId19"/>
    <p:sldId id="431" r:id="rId20"/>
    <p:sldId id="433" r:id="rId21"/>
    <p:sldId id="434" r:id="rId22"/>
    <p:sldId id="435" r:id="rId23"/>
    <p:sldId id="437" r:id="rId24"/>
    <p:sldId id="438" r:id="rId25"/>
    <p:sldId id="439" r:id="rId26"/>
    <p:sldId id="440" r:id="rId27"/>
    <p:sldId id="442" r:id="rId28"/>
    <p:sldId id="443" r:id="rId29"/>
    <p:sldId id="444" r:id="rId30"/>
    <p:sldId id="446" r:id="rId31"/>
    <p:sldId id="447" r:id="rId32"/>
    <p:sldId id="448" r:id="rId33"/>
    <p:sldId id="450" r:id="rId34"/>
    <p:sldId id="451" r:id="rId35"/>
    <p:sldId id="452" r:id="rId36"/>
    <p:sldId id="454" r:id="rId37"/>
    <p:sldId id="455" r:id="rId38"/>
    <p:sldId id="456" r:id="rId39"/>
    <p:sldId id="458" r:id="rId40"/>
    <p:sldId id="459" r:id="rId41"/>
    <p:sldId id="460" r:id="rId42"/>
    <p:sldId id="461" r:id="rId43"/>
    <p:sldId id="463" r:id="rId44"/>
    <p:sldId id="464" r:id="rId45"/>
    <p:sldId id="465" r:id="rId46"/>
    <p:sldId id="467" r:id="rId47"/>
    <p:sldId id="468" r:id="rId48"/>
    <p:sldId id="469" r:id="rId49"/>
    <p:sldId id="471" r:id="rId50"/>
    <p:sldId id="472" r:id="rId51"/>
    <p:sldId id="473" r:id="rId52"/>
    <p:sldId id="475" r:id="rId53"/>
    <p:sldId id="476" r:id="rId54"/>
    <p:sldId id="477" r:id="rId55"/>
    <p:sldId id="479" r:id="rId56"/>
    <p:sldId id="480" r:id="rId57"/>
    <p:sldId id="481" r:id="rId58"/>
    <p:sldId id="483" r:id="rId59"/>
    <p:sldId id="484" r:id="rId60"/>
    <p:sldId id="485" r:id="rId61"/>
    <p:sldId id="487" r:id="rId62"/>
    <p:sldId id="488" r:id="rId63"/>
    <p:sldId id="489" r:id="rId64"/>
    <p:sldId id="491" r:id="rId65"/>
    <p:sldId id="492" r:id="rId66"/>
    <p:sldId id="493" r:id="rId67"/>
    <p:sldId id="495" r:id="rId68"/>
    <p:sldId id="500" r:id="rId69"/>
    <p:sldId id="496" r:id="rId70"/>
    <p:sldId id="497" r:id="rId71"/>
    <p:sldId id="498" r:id="rId72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84" userDrawn="1">
          <p15:clr>
            <a:srgbClr val="9AA0A6"/>
          </p15:clr>
        </p15:guide>
        <p15:guide id="2" pos="3840">
          <p15:clr>
            <a:srgbClr val="9AA0A6"/>
          </p15:clr>
        </p15:guide>
        <p15:guide id="4" pos="3203">
          <p15:clr>
            <a:srgbClr val="9AA0A6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ichelle Mora" initials="" lastIdx="22" clrIdx="0"/>
  <p:cmAuthor id="1" name="Courtney Hodge" initials="" lastIdx="5" clrIdx="1"/>
  <p:cmAuthor id="2" name="Couldn’t load user" initials="" lastIdx="2" clrIdx="2"/>
  <p:cmAuthor id="3" name="Christine Matheney" initials="" lastIdx="3" clrIdx="3"/>
  <p:cmAuthor id="4" name="Kenney chan" initials="" lastIdx="3" clrIdx="4"/>
  <p:cmAuthor id="5" name="Laldinpuii [Chillibreeze]" initials="L[" lastIdx="1" clrIdx="5">
    <p:extLst>
      <p:ext uri="{19B8F6BF-5375-455C-9EA6-DF929625EA0E}">
        <p15:presenceInfo xmlns:p15="http://schemas.microsoft.com/office/powerpoint/2012/main" userId="S::laldinpuii@chillibreeze.com::51db7a28-75ee-422f-9e85-c175e7406f4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1C1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>
        <p:guide orient="horz" pos="2184"/>
        <p:guide pos="3840"/>
        <p:guide pos="320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slide" Target="slides/slide64.xml"/><Relationship Id="rId16" Type="http://schemas.openxmlformats.org/officeDocument/2006/relationships/slide" Target="slides/slide1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slide" Target="slides/slide62.xml"/><Relationship Id="rId74" Type="http://schemas.openxmlformats.org/officeDocument/2006/relationships/commentAuthors" Target="commentAuthors.xml"/><Relationship Id="rId5" Type="http://schemas.openxmlformats.org/officeDocument/2006/relationships/slide" Target="slides/slide1.xml"/><Relationship Id="rId61" Type="http://schemas.openxmlformats.org/officeDocument/2006/relationships/slide" Target="slides/slide57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slide" Target="slides/slide65.xml"/><Relationship Id="rId77" Type="http://schemas.openxmlformats.org/officeDocument/2006/relationships/theme" Target="theme/theme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slide" Target="slides/slide63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slide" Target="slides/slide66.xml"/><Relationship Id="rId75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slide" Target="slides/slide61.xml"/><Relationship Id="rId73" Type="http://schemas.openxmlformats.org/officeDocument/2006/relationships/notesMaster" Target="notesMasters/notesMaster1.xml"/><Relationship Id="rId78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viewProps" Target="viewProps.xml"/><Relationship Id="rId7" Type="http://schemas.openxmlformats.org/officeDocument/2006/relationships/slide" Target="slides/slide3.xml"/><Relationship Id="rId71" Type="http://schemas.openxmlformats.org/officeDocument/2006/relationships/slide" Target="slides/slide67.xml"/><Relationship Id="rId2" Type="http://schemas.openxmlformats.org/officeDocument/2006/relationships/customXml" Target="../customXml/item2.xml"/><Relationship Id="rId29" Type="http://schemas.openxmlformats.org/officeDocument/2006/relationships/slide" Target="slides/slide25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" dt="2022-04-18T21:46:15.907" idx="2">
    <p:pos x="6000" y="200"/>
    <p:text>This has a period at the end of the blurb...We didn't have periods in 0589 or 0590</p:text>
  </p:cm>
  <p:cm authorId="2" dt="2022-04-18T22:06:01.719" idx="2">
    <p:pos x="6000" y="0"/>
    <p:text>Slides 4-6 do not serve a clear purpose here and are not stylistically aligned. Recco removing throughout.</p:text>
  </p:cm>
  <p:cm authorId="3" dt="2022-04-21T18:51:15.256" idx="3">
    <p:pos x="6000" y="100"/>
    <p:text>4/21 - Final decision, remove</p:text>
  </p:cm>
</p:cmLst>
</file>

<file path=ppt/media/image10.jpeg>
</file>

<file path=ppt/media/image11.jpeg>
</file>

<file path=ppt/media/image12.jpeg>
</file>

<file path=ppt/media/image13.jpe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png>
</file>

<file path=ppt/media/image25.pn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208035f4f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208035f4f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1f9eb51b52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1f9eb51b52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1f9eb51b5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1f9eb51b5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27961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1f9eb51b52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1f9eb51b52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68121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1f9eb51b52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1f9eb51b52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22566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1f9eb51b5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1f9eb51b5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858995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1f9eb51b52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1f9eb51b52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18587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1f9eb51b52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1f9eb51b52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254784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1f9eb51b5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1f9eb51b5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12513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1f9eb51b52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1f9eb51b52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697089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1f9eb51b52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1f9eb51b52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803903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24457fc0f9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24457fc0f9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1f9eb51b5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1f9eb51b5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434965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1f9eb51b52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1f9eb51b52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5677578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1f9eb51b52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1f9eb51b52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2541973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1f9eb51b52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1f9eb51b52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947200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1f9eb51b5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1f9eb51b5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817871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1f9eb51b52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1f9eb51b52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764018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1f9eb51b52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1f9eb51b52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0633102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1f9eb51b5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1f9eb51b5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834134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1f9eb51b52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1f9eb51b52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3051403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1f9eb51b52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1f9eb51b52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73895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1f9eb51b52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1f9eb51b52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9448643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1f9eb51b5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1f9eb51b5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856434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1f9eb51b52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1f9eb51b52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191217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1f9eb51b52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1f9eb51b52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580461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1f9eb51b5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1f9eb51b5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993961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1f9eb51b52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1f9eb51b52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782667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1f9eb51b52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1f9eb51b52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339405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1f9eb51b5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1f9eb51b5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450966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1f9eb51b52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1f9eb51b52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941431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1f9eb51b52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1f9eb51b52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852844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1f9eb51b5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1f9eb51b5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4687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1f9eb51b52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1f9eb51b52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4890917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1f9eb51b52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1f9eb51b52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423684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1f9eb51b52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1f9eb51b52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1723656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1f9eb51b5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1f9eb51b5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327140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1f9eb51b52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1f9eb51b52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469675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1f9eb51b52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1f9eb51b52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0144029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1f9eb51b5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1f9eb51b5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4992124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1f9eb51b52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1f9eb51b52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04039525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1f9eb51b52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1f9eb51b52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1735120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1f9eb51b5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1f9eb51b5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2946808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1f9eb51b52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1f9eb51b52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04398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1f9eb51b52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1f9eb51b52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1f9eb51b52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1f9eb51b52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889132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1f9eb51b5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1f9eb51b5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6707018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1f9eb51b52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1f9eb51b52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5490625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1f9eb51b52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1f9eb51b52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064819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1f9eb51b5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1f9eb51b5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74093805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1f9eb51b52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1f9eb51b52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8765233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1f9eb51b52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1f9eb51b52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4813428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1f9eb51b5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1f9eb51b5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4750918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1f9eb51b52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1f9eb51b52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6933569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1f9eb51b52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1f9eb51b52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53927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261cb18b8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1261cb18b8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1f9eb51b5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1f9eb51b5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0068640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1f9eb51b52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1f9eb51b52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79506020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1f9eb51b52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1f9eb51b52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0901457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1f9eb51b5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1f9eb51b5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2460946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1f9eb51b5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1f9eb51b5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6215705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1f9eb51b5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1f9eb51b5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00443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1f9eb51b52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1f9eb51b52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1f9eb51b52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1f9eb51b52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1f9eb51b52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1f9eb51b52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3.jpeg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quare photo"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425541"/>
            <a:ext cx="4167887" cy="1107996"/>
          </a:xfrm>
        </p:spPr>
        <p:txBody>
          <a:bodyPr anchor="b" anchorCtr="0">
            <a:sp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2" y="3962400"/>
            <a:ext cx="4164583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</a:t>
            </a:r>
          </a:p>
        </p:txBody>
      </p:sp>
      <p:pic>
        <p:nvPicPr>
          <p:cNvPr id="6" name="MS logo gray - EMF">
            <a:extLst>
              <a:ext uri="{FF2B5EF4-FFF2-40B4-BE49-F238E27FC236}">
                <a16:creationId xmlns:a16="http://schemas.microsoft.com/office/drawing/2014/main" id="{8F86527F-B7BB-AF49-9D34-D1BF54FEAE0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283297" y="281709"/>
            <a:ext cx="2440148" cy="90285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EE30564-C64B-8E46-9139-9003B0DD2FE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343525" y="0"/>
            <a:ext cx="68484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3709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55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CFEFD-88E5-4869-B5C3-1611B0B50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509155"/>
            <a:ext cx="11018520" cy="430887"/>
          </a:xfrm>
        </p:spPr>
        <p:txBody>
          <a:bodyPr/>
          <a:lstStyle>
            <a:lvl1pPr>
              <a:defRPr sz="2800">
                <a:solidFill>
                  <a:srgbClr val="00000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84200" y="1435497"/>
            <a:ext cx="11018520" cy="1268039"/>
          </a:xfrm>
        </p:spPr>
        <p:txBody>
          <a:bodyPr/>
          <a:lstStyle>
            <a:lvl1pPr>
              <a:defRPr sz="2000">
                <a:solidFill>
                  <a:srgbClr val="000000"/>
                </a:solidFill>
                <a:latin typeface="+mn-lt"/>
              </a:defRPr>
            </a:lvl1pPr>
            <a:lvl2pPr>
              <a:defRPr sz="1600">
                <a:solidFill>
                  <a:srgbClr val="000000"/>
                </a:solidFill>
              </a:defRPr>
            </a:lvl2pPr>
            <a:lvl3pPr>
              <a:defRPr sz="1400">
                <a:solidFill>
                  <a:srgbClr val="000000"/>
                </a:solidFill>
              </a:defRPr>
            </a:lvl3pPr>
            <a:lvl4pPr>
              <a:defRPr sz="1200">
                <a:solidFill>
                  <a:srgbClr val="000000"/>
                </a:solidFill>
              </a:defRPr>
            </a:lvl4pPr>
            <a:lvl5pPr>
              <a:defRPr sz="100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10">
            <a:extLst>
              <a:ext uri="{FF2B5EF4-FFF2-40B4-BE49-F238E27FC236}">
                <a16:creationId xmlns:a16="http://schemas.microsoft.com/office/drawing/2014/main" id="{DD1BEEC7-5874-1E48-8B60-B1E5D9779C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84201" y="6456459"/>
            <a:ext cx="11025188" cy="107854"/>
          </a:xfrm>
          <a:prstGeom prst="rect">
            <a:avLst/>
          </a:prstGeom>
        </p:spPr>
        <p:txBody>
          <a:bodyPr/>
          <a:lstStyle>
            <a:lvl1pPr>
              <a:defRPr sz="800">
                <a:solidFill>
                  <a:srgbClr val="000000"/>
                </a:solidFill>
              </a:defRPr>
            </a:lvl1pPr>
          </a:lstStyle>
          <a:p>
            <a:r>
              <a:rPr lang="en-US"/>
              <a:t>© Microsoft Corporation                                                                                  					   	    	                                     Microsoft 365 </a:t>
            </a:r>
          </a:p>
        </p:txBody>
      </p:sp>
    </p:spTree>
    <p:extLst>
      <p:ext uri="{BB962C8B-B14F-4D97-AF65-F5344CB8AC3E}">
        <p14:creationId xmlns:p14="http://schemas.microsoft.com/office/powerpoint/2010/main" val="32021100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  <p15:guide id="5" orient="horz" pos="904">
          <p15:clr>
            <a:srgbClr val="5ACBF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76633-3E8D-4CF4-A5D4-D4E9D88A6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98764"/>
            <a:ext cx="11018520" cy="430887"/>
          </a:xfrm>
        </p:spPr>
        <p:txBody>
          <a:bodyPr/>
          <a:lstStyle>
            <a:lvl1pPr>
              <a:defRPr sz="2800">
                <a:solidFill>
                  <a:srgbClr val="00000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5100"/>
            <a:ext cx="5212080" cy="1268039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000" b="0">
                <a:solidFill>
                  <a:srgbClr val="000000"/>
                </a:solidFill>
                <a:latin typeface="+mn-lt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1600" b="0">
                <a:solidFill>
                  <a:srgbClr val="000000"/>
                </a:solidFill>
              </a:defRPr>
            </a:lvl2pPr>
            <a:lvl3pPr marL="450850" indent="0">
              <a:buFont typeface="Wingdings" panose="05000000000000000000" pitchFamily="2" charset="2"/>
              <a:buNone/>
              <a:tabLst/>
              <a:defRPr sz="1400" b="0">
                <a:solidFill>
                  <a:srgbClr val="000000"/>
                </a:solidFill>
              </a:defRPr>
            </a:lvl3pPr>
            <a:lvl4pPr marL="652462" indent="0">
              <a:buFont typeface="Wingdings" panose="05000000000000000000" pitchFamily="2" charset="2"/>
              <a:buNone/>
              <a:defRPr sz="1200" b="0">
                <a:solidFill>
                  <a:srgbClr val="000000"/>
                </a:solidFill>
              </a:defRPr>
            </a:lvl4pPr>
            <a:lvl5pPr marL="854075" indent="0">
              <a:buFont typeface="Wingdings" panose="05000000000000000000" pitchFamily="2" charset="2"/>
              <a:buNone/>
              <a:tabLst/>
              <a:defRPr sz="1000" b="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8E9CDCB4-03E1-4763-B83E-A1334BCDB0C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7171" y="1435100"/>
            <a:ext cx="5212080" cy="1268039"/>
          </a:xfrm>
        </p:spPr>
        <p:txBody>
          <a:bodyPr wrap="square">
            <a:spAutoFit/>
          </a:bodyPr>
          <a:lstStyle>
            <a:lvl1pPr marL="0" indent="0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None/>
              <a:defRPr sz="2000" b="0">
                <a:solidFill>
                  <a:srgbClr val="000000"/>
                </a:solidFill>
                <a:latin typeface="+mn-lt"/>
                <a:cs typeface="Segoe UI Semilight" panose="020B0402040204020203" pitchFamily="34" charset="0"/>
              </a:defRPr>
            </a:lvl1pPr>
            <a:lvl2pPr marL="255588" indent="0">
              <a:buFont typeface="Wingdings" panose="05000000000000000000" pitchFamily="2" charset="2"/>
              <a:buNone/>
              <a:defRPr sz="1600" b="0">
                <a:solidFill>
                  <a:srgbClr val="000000"/>
                </a:solidFill>
              </a:defRPr>
            </a:lvl2pPr>
            <a:lvl3pPr marL="450850" indent="0">
              <a:buFont typeface="Wingdings" panose="05000000000000000000" pitchFamily="2" charset="2"/>
              <a:buNone/>
              <a:tabLst/>
              <a:defRPr sz="1400" b="0">
                <a:solidFill>
                  <a:srgbClr val="000000"/>
                </a:solidFill>
              </a:defRPr>
            </a:lvl3pPr>
            <a:lvl4pPr marL="652462" indent="0">
              <a:buFont typeface="Wingdings" panose="05000000000000000000" pitchFamily="2" charset="2"/>
              <a:buNone/>
              <a:defRPr sz="1200" b="0">
                <a:solidFill>
                  <a:srgbClr val="000000"/>
                </a:solidFill>
              </a:defRPr>
            </a:lvl4pPr>
            <a:lvl5pPr marL="854075" indent="0">
              <a:buFont typeface="Wingdings" panose="05000000000000000000" pitchFamily="2" charset="2"/>
              <a:buNone/>
              <a:tabLst/>
              <a:defRPr sz="1000" b="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Footer Placeholder 10">
            <a:extLst>
              <a:ext uri="{FF2B5EF4-FFF2-40B4-BE49-F238E27FC236}">
                <a16:creationId xmlns:a16="http://schemas.microsoft.com/office/drawing/2014/main" id="{22BDE9B7-BF0F-DF45-BCD0-D6165D547D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84201" y="6456459"/>
            <a:ext cx="11025188" cy="107854"/>
          </a:xfrm>
          <a:prstGeom prst="rect">
            <a:avLst/>
          </a:prstGeom>
        </p:spPr>
        <p:txBody>
          <a:bodyPr/>
          <a:lstStyle>
            <a:lvl1pPr>
              <a:defRPr sz="800">
                <a:solidFill>
                  <a:srgbClr val="000000"/>
                </a:solidFill>
              </a:defRPr>
            </a:lvl1pPr>
          </a:lstStyle>
          <a:p>
            <a:r>
              <a:rPr lang="en-US"/>
              <a:t>© Microsoft Corporation                                                                                  					   	    	                                     Microsoft 365 </a:t>
            </a:r>
          </a:p>
        </p:txBody>
      </p:sp>
    </p:spTree>
    <p:extLst>
      <p:ext uri="{BB962C8B-B14F-4D97-AF65-F5344CB8AC3E}">
        <p14:creationId xmlns:p14="http://schemas.microsoft.com/office/powerpoint/2010/main" val="363530007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BE2550-DA43-453C-A328-33C740E65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97541"/>
            <a:ext cx="11018520" cy="430887"/>
          </a:xfrm>
        </p:spPr>
        <p:txBody>
          <a:bodyPr/>
          <a:lstStyle>
            <a:lvl1pPr>
              <a:defRPr sz="2800">
                <a:solidFill>
                  <a:srgbClr val="00000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4200" y="1437481"/>
            <a:ext cx="5212080" cy="1268039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000" b="0">
                <a:solidFill>
                  <a:srgbClr val="000000"/>
                </a:solidFill>
                <a:latin typeface="+mn-lt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1600" b="0">
                <a:solidFill>
                  <a:srgbClr val="000000"/>
                </a:solidFill>
              </a:defRPr>
            </a:lvl2pPr>
            <a:lvl3pPr marL="639763" indent="-188913">
              <a:buFont typeface="Wingdings" panose="05000000000000000000" pitchFamily="2" charset="2"/>
              <a:buChar char=""/>
              <a:tabLst/>
              <a:defRPr sz="1400" b="0">
                <a:solidFill>
                  <a:srgbClr val="000000"/>
                </a:solidFill>
              </a:defRPr>
            </a:lvl3pPr>
            <a:lvl4pPr marL="828675" indent="-176213">
              <a:buFont typeface="Wingdings" panose="05000000000000000000" pitchFamily="2" charset="2"/>
              <a:buChar char=""/>
              <a:defRPr sz="1200" b="0">
                <a:solidFill>
                  <a:srgbClr val="000000"/>
                </a:solidFill>
              </a:defRPr>
            </a:lvl4pPr>
            <a:lvl5pPr marL="1023938" indent="-169863">
              <a:buFont typeface="Wingdings" panose="05000000000000000000" pitchFamily="2" charset="2"/>
              <a:buChar char=""/>
              <a:tabLst/>
              <a:defRPr sz="1000" b="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1EF8841F-D2F8-0646-B645-839893A7034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92849" y="1437481"/>
            <a:ext cx="5212080" cy="1268039"/>
          </a:xfrm>
        </p:spPr>
        <p:txBody>
          <a:bodyPr wrap="square">
            <a:spAutoFit/>
          </a:bodyPr>
          <a:lstStyle>
            <a:lvl1pPr marL="231775" indent="-231775">
              <a:spcBef>
                <a:spcPts val="1224"/>
              </a:spcBef>
              <a:buClr>
                <a:schemeClr val="tx1"/>
              </a:buClr>
              <a:buFont typeface="Wingdings" panose="05000000000000000000" pitchFamily="2" charset="2"/>
              <a:buChar char=""/>
              <a:defRPr sz="2000" b="0">
                <a:solidFill>
                  <a:srgbClr val="000000"/>
                </a:solidFill>
                <a:latin typeface="+mn-lt"/>
                <a:cs typeface="Segoe UI Semilight" panose="020B0402040204020203" pitchFamily="34" charset="0"/>
              </a:defRPr>
            </a:lvl1pPr>
            <a:lvl2pPr marL="427038" indent="-171450">
              <a:buFont typeface="Wingdings" panose="05000000000000000000" pitchFamily="2" charset="2"/>
              <a:buChar char=""/>
              <a:defRPr sz="1600" b="0">
                <a:solidFill>
                  <a:srgbClr val="000000"/>
                </a:solidFill>
              </a:defRPr>
            </a:lvl2pPr>
            <a:lvl3pPr marL="639763" indent="-188913">
              <a:buFont typeface="Wingdings" panose="05000000000000000000" pitchFamily="2" charset="2"/>
              <a:buChar char=""/>
              <a:tabLst/>
              <a:defRPr sz="1400" b="0">
                <a:solidFill>
                  <a:srgbClr val="000000"/>
                </a:solidFill>
              </a:defRPr>
            </a:lvl3pPr>
            <a:lvl4pPr marL="828675" indent="-176213">
              <a:buFont typeface="Wingdings" panose="05000000000000000000" pitchFamily="2" charset="2"/>
              <a:buChar char=""/>
              <a:defRPr sz="1200" b="0">
                <a:solidFill>
                  <a:srgbClr val="000000"/>
                </a:solidFill>
              </a:defRPr>
            </a:lvl4pPr>
            <a:lvl5pPr marL="1023938" indent="-169863">
              <a:buFont typeface="Wingdings" panose="05000000000000000000" pitchFamily="2" charset="2"/>
              <a:buChar char=""/>
              <a:tabLst/>
              <a:defRPr sz="1000" b="0">
                <a:solidFill>
                  <a:srgbClr val="00000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Footer Placeholder 10">
            <a:extLst>
              <a:ext uri="{FF2B5EF4-FFF2-40B4-BE49-F238E27FC236}">
                <a16:creationId xmlns:a16="http://schemas.microsoft.com/office/drawing/2014/main" id="{9EF2168D-ABC8-AA43-9EDB-A155583EFD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84201" y="6456459"/>
            <a:ext cx="11025188" cy="107854"/>
          </a:xfrm>
          <a:prstGeom prst="rect">
            <a:avLst/>
          </a:prstGeom>
        </p:spPr>
        <p:txBody>
          <a:bodyPr/>
          <a:lstStyle>
            <a:lvl1pPr>
              <a:defRPr sz="800">
                <a:solidFill>
                  <a:srgbClr val="000000"/>
                </a:solidFill>
              </a:defRPr>
            </a:lvl1pPr>
          </a:lstStyle>
          <a:p>
            <a:r>
              <a:rPr lang="en-US"/>
              <a:t>© Microsoft Corporation                                                                                  					   	    	                                     Microsoft 365 </a:t>
            </a:r>
          </a:p>
        </p:txBody>
      </p:sp>
    </p:spTree>
    <p:extLst>
      <p:ext uri="{BB962C8B-B14F-4D97-AF65-F5344CB8AC3E}">
        <p14:creationId xmlns:p14="http://schemas.microsoft.com/office/powerpoint/2010/main" val="388594334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1276">
          <p15:clr>
            <a:srgbClr val="5ACBF0"/>
          </p15:clr>
        </p15:guide>
        <p15:guide id="3" orient="horz" pos="904">
          <p15:clr>
            <a:srgbClr val="5ACBF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754DF-CB0E-46F9-AA3C-00BC673EBD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97541"/>
            <a:ext cx="11018520" cy="553998"/>
          </a:xfrm>
        </p:spPr>
        <p:txBody>
          <a:bodyPr/>
          <a:lstStyle>
            <a:lvl1pPr>
              <a:defRPr sz="3600">
                <a:solidFill>
                  <a:srgbClr val="00000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10">
            <a:extLst>
              <a:ext uri="{FF2B5EF4-FFF2-40B4-BE49-F238E27FC236}">
                <a16:creationId xmlns:a16="http://schemas.microsoft.com/office/drawing/2014/main" id="{9438946C-117E-D444-B499-2F521D38BF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84201" y="6456459"/>
            <a:ext cx="11025188" cy="107854"/>
          </a:xfrm>
          <a:prstGeom prst="rect">
            <a:avLst/>
          </a:prstGeom>
        </p:spPr>
        <p:txBody>
          <a:bodyPr/>
          <a:lstStyle>
            <a:lvl1pPr>
              <a:defRPr sz="800">
                <a:solidFill>
                  <a:srgbClr val="000000"/>
                </a:solidFill>
              </a:defRPr>
            </a:lvl1pPr>
          </a:lstStyle>
          <a:p>
            <a:r>
              <a:rPr lang="en-US"/>
              <a:t>© Microsoft Corporation                                                                                  					   	    	                                     Microsoft 365 </a:t>
            </a:r>
          </a:p>
        </p:txBody>
      </p:sp>
    </p:spTree>
    <p:extLst>
      <p:ext uri="{BB962C8B-B14F-4D97-AF65-F5344CB8AC3E}">
        <p14:creationId xmlns:p14="http://schemas.microsoft.com/office/powerpoint/2010/main" val="258122262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900">
          <p15:clr>
            <a:srgbClr val="5ACBF0"/>
          </p15:clr>
        </p15:guide>
        <p15:guide id="4" orient="horz" pos="1276">
          <p15:clr>
            <a:srgbClr val="5ACBF0"/>
          </p15:clr>
        </p15:guide>
        <p15:guide id="5" orient="horz" pos="288">
          <p15:clr>
            <a:srgbClr val="5ACBF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with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31026A-4A74-439D-A8F5-DB82A03E71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97541"/>
            <a:ext cx="11018520" cy="430887"/>
          </a:xfrm>
        </p:spPr>
        <p:txBody>
          <a:bodyPr/>
          <a:lstStyle>
            <a:lvl1pPr>
              <a:defRPr sz="2800">
                <a:solidFill>
                  <a:srgbClr val="00000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10">
            <a:extLst>
              <a:ext uri="{FF2B5EF4-FFF2-40B4-BE49-F238E27FC236}">
                <a16:creationId xmlns:a16="http://schemas.microsoft.com/office/drawing/2014/main" id="{59A66667-56DD-0944-88F2-9EEF75B94E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84201" y="6456459"/>
            <a:ext cx="11025188" cy="107854"/>
          </a:xfrm>
          <a:prstGeom prst="rect">
            <a:avLst/>
          </a:prstGeom>
        </p:spPr>
        <p:txBody>
          <a:bodyPr/>
          <a:lstStyle>
            <a:lvl1pPr>
              <a:defRPr sz="800">
                <a:solidFill>
                  <a:srgbClr val="000000"/>
                </a:solidFill>
              </a:defRPr>
            </a:lvl1pPr>
          </a:lstStyle>
          <a:p>
            <a:r>
              <a:rPr lang="en-US"/>
              <a:t>© Microsoft Corporation                                                                                  					   	    	                                     Microsoft 365 </a:t>
            </a:r>
          </a:p>
        </p:txBody>
      </p:sp>
    </p:spTree>
    <p:extLst>
      <p:ext uri="{BB962C8B-B14F-4D97-AF65-F5344CB8AC3E}">
        <p14:creationId xmlns:p14="http://schemas.microsoft.com/office/powerpoint/2010/main" val="342382406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title - half pag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4B2500C4-B436-4E3A-8A91-A02448A77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484094"/>
            <a:ext cx="5508419" cy="372410"/>
          </a:xfrm>
        </p:spPr>
        <p:txBody>
          <a:bodyPr tIns="64008"/>
          <a:lstStyle>
            <a:lvl1pPr>
              <a:defRPr sz="2000" spc="0">
                <a:solidFill>
                  <a:srgbClr val="00000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10">
            <a:extLst>
              <a:ext uri="{FF2B5EF4-FFF2-40B4-BE49-F238E27FC236}">
                <a16:creationId xmlns:a16="http://schemas.microsoft.com/office/drawing/2014/main" id="{04552FE7-359D-6544-B2BC-512289B79D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84201" y="6456459"/>
            <a:ext cx="11025188" cy="107854"/>
          </a:xfrm>
          <a:prstGeom prst="rect">
            <a:avLst/>
          </a:prstGeom>
        </p:spPr>
        <p:txBody>
          <a:bodyPr/>
          <a:lstStyle>
            <a:lvl1pPr>
              <a:defRPr sz="800">
                <a:solidFill>
                  <a:srgbClr val="000000"/>
                </a:solidFill>
              </a:defRPr>
            </a:lvl1pPr>
          </a:lstStyle>
          <a:p>
            <a:r>
              <a:rPr lang="en-US"/>
              <a:t>© Microsoft Corporation                                                                                  					   	    	                                     Microsoft 365 </a:t>
            </a:r>
          </a:p>
        </p:txBody>
      </p:sp>
    </p:spTree>
    <p:extLst>
      <p:ext uri="{BB962C8B-B14F-4D97-AF65-F5344CB8AC3E}">
        <p14:creationId xmlns:p14="http://schemas.microsoft.com/office/powerpoint/2010/main" val="296245772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  <p15:guide id="28" orient="horz" pos="905">
          <p15:clr>
            <a:srgbClr val="5ACBF0"/>
          </p15:clr>
        </p15:guide>
        <p15:guide id="29" orient="horz" pos="1271">
          <p15:clr>
            <a:srgbClr val="5ACBF0"/>
          </p15:clr>
        </p15:guide>
        <p15:guide id="30" orient="horz" pos="288">
          <p15:clr>
            <a:srgbClr val="5ACBF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- 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271872"/>
            <a:ext cx="4161981" cy="861774"/>
          </a:xfrm>
        </p:spPr>
        <p:txBody>
          <a:bodyPr wrap="square" rIns="0" anchor="b">
            <a:spAutoFit/>
          </a:bodyPr>
          <a:lstStyle>
            <a:lvl1pPr>
              <a:lnSpc>
                <a:spcPct val="100000"/>
              </a:lnSpc>
              <a:defRPr sz="2800" b="0" spc="-49" baseline="0">
                <a:solidFill>
                  <a:srgbClr val="000000"/>
                </a:soli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/>
              <a:t>Title format square photo layout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780C89-4FC1-4FE7-AFCA-1C41A1B0944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4200" y="3535541"/>
            <a:ext cx="4162425" cy="246221"/>
          </a:xfrm>
        </p:spPr>
        <p:txBody>
          <a:bodyPr/>
          <a:lstStyle>
            <a:lvl1pPr marL="0" indent="0">
              <a:buNone/>
              <a:defRPr sz="1600">
                <a:solidFill>
                  <a:srgbClr val="000000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61988" indent="0">
              <a:buNone/>
              <a:defRPr/>
            </a:lvl4pPr>
            <a:lvl5pPr marL="855663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Picture Placeholder">
            <a:extLst>
              <a:ext uri="{FF2B5EF4-FFF2-40B4-BE49-F238E27FC236}">
                <a16:creationId xmlns:a16="http://schemas.microsoft.com/office/drawing/2014/main" id="{6178F5D2-7CA2-4202-8FD2-95D8F7A2E98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405640497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6" orient="horz" pos="904">
          <p15:clr>
            <a:srgbClr val="5ACBF0"/>
          </p15:clr>
        </p15:guide>
        <p15:guide id="7" orient="horz" pos="1276">
          <p15:clr>
            <a:srgbClr val="5ACBF0"/>
          </p15:clr>
        </p15:guide>
        <p15:guide id="8" orient="horz" pos="2226">
          <p15:clr>
            <a:srgbClr val="5ACBF0"/>
          </p15:clr>
        </p15:guide>
        <p15:guide id="10" pos="3729">
          <p15:clr>
            <a:srgbClr val="C35EA4"/>
          </p15:clr>
        </p15:guide>
        <p15:guide id="11" pos="2993">
          <p15:clr>
            <a:srgbClr val="5ACBF0"/>
          </p15:clr>
        </p15:guide>
        <p15:guide id="12" pos="3543">
          <p15:clr>
            <a:srgbClr val="A4A3A4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025" y="2998113"/>
            <a:ext cx="4161981" cy="861774"/>
          </a:xfrm>
        </p:spPr>
        <p:txBody>
          <a:bodyPr wrap="square" rIns="0" anchor="ctr" anchorCtr="0">
            <a:spAutoFit/>
          </a:bodyPr>
          <a:lstStyle>
            <a:lvl1pPr>
              <a:lnSpc>
                <a:spcPct val="100000"/>
              </a:lnSpc>
              <a:defRPr sz="2800" b="0" spc="-49" baseline="0">
                <a:solidFill>
                  <a:srgbClr val="000000"/>
                </a:soli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/>
              <a:t>Square photo layout with Title  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3956AAB8-C2DF-40F3-A72B-0FA6F47702E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215300594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pos="2991">
          <p15:clr>
            <a:srgbClr val="5ACBF0"/>
          </p15:clr>
        </p15:guide>
        <p15:guide id="7" pos="3728">
          <p15:clr>
            <a:srgbClr val="C35EA4"/>
          </p15:clr>
        </p15:guide>
        <p15:guide id="8" pos="3544">
          <p15:clr>
            <a:srgbClr val="A4A3A4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81637"/>
            <a:ext cx="4160520" cy="615553"/>
          </a:xfrm>
        </p:spPr>
        <p:txBody>
          <a:bodyPr wrap="square" anchor="t">
            <a:spAutoFit/>
          </a:bodyPr>
          <a:lstStyle>
            <a:lvl1pPr>
              <a:lnSpc>
                <a:spcPct val="100000"/>
              </a:lnSpc>
              <a:defRPr sz="2000" b="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cs typeface="Segoe UI Semilight" panose="020B0402040204020203" pitchFamily="34" charset="0"/>
              </a:defRPr>
            </a:lvl1pPr>
          </a:lstStyle>
          <a:p>
            <a:r>
              <a:rPr lang="en-US"/>
              <a:t>Square photo layout with smaller text</a:t>
            </a:r>
          </a:p>
        </p:txBody>
      </p:sp>
      <p:sp>
        <p:nvSpPr>
          <p:cNvPr id="4" name="Picture Placeholder">
            <a:extLst>
              <a:ext uri="{FF2B5EF4-FFF2-40B4-BE49-F238E27FC236}">
                <a16:creationId xmlns:a16="http://schemas.microsoft.com/office/drawing/2014/main" id="{18102CFD-D7DD-461F-B675-FAE01404E55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5334000" y="0"/>
            <a:ext cx="6858000" cy="6858000"/>
          </a:xfrm>
          <a:blipFill>
            <a:blip r:embed="rId2"/>
            <a:stretch>
              <a:fillRect/>
            </a:stretch>
          </a:blipFill>
        </p:spPr>
        <p:txBody>
          <a:bodyPr lIns="0" tIns="2011680" rIns="0" anchor="t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>
                <a:solidFill>
                  <a:srgbClr val="FFFFFF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r>
              <a:rPr lang="en-US"/>
              <a:t>drag &amp; drop your photo here </a:t>
            </a:r>
            <a:br>
              <a:rPr lang="en-US"/>
            </a:br>
            <a:r>
              <a:rPr lang="en-US"/>
              <a:t>or click or tap icon below </a:t>
            </a:r>
            <a:br>
              <a:rPr lang="en-US"/>
            </a:br>
            <a:r>
              <a:rPr lang="en-US"/>
              <a:t>to insert</a:t>
            </a:r>
          </a:p>
        </p:txBody>
      </p:sp>
    </p:spTree>
    <p:extLst>
      <p:ext uri="{BB962C8B-B14F-4D97-AF65-F5344CB8AC3E}">
        <p14:creationId xmlns:p14="http://schemas.microsoft.com/office/powerpoint/2010/main" val="202618101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360">
          <p15:clr>
            <a:srgbClr val="FBAE40"/>
          </p15:clr>
        </p15:guide>
        <p15:guide id="3" orient="horz" pos="1877">
          <p15:clr>
            <a:srgbClr val="5ACBF0"/>
          </p15:clr>
        </p15:guide>
        <p15:guide id="4" pos="3731">
          <p15:clr>
            <a:srgbClr val="C35EA4"/>
          </p15:clr>
        </p15:guide>
        <p15:guide id="5" pos="2993">
          <p15:clr>
            <a:srgbClr val="5ACBF0"/>
          </p15:clr>
        </p15:guide>
        <p15:guide id="6" pos="3547">
          <p15:clr>
            <a:srgbClr val="A4A3A4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solidFill>
                  <a:schemeClr val="accent3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307777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0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7656866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quar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0408F-4A76-4E13-B20C-89E0FD40DC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2671763"/>
            <a:ext cx="4167887" cy="861774"/>
          </a:xfrm>
        </p:spPr>
        <p:txBody>
          <a:bodyPr anchor="b" anchorCtr="0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2042" y="3962400"/>
            <a:ext cx="4164583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</a:t>
            </a:r>
          </a:p>
        </p:txBody>
      </p:sp>
      <p:pic>
        <p:nvPicPr>
          <p:cNvPr id="6" name="MS logo gray - EMF">
            <a:extLst>
              <a:ext uri="{FF2B5EF4-FFF2-40B4-BE49-F238E27FC236}">
                <a16:creationId xmlns:a16="http://schemas.microsoft.com/office/drawing/2014/main" id="{DBA914E4-44EB-1640-BCC3-F4246F35096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283297" y="281709"/>
            <a:ext cx="2440148" cy="90285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20CF735-8822-D546-BDF3-65F86EE07B5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5343525" y="-32320"/>
            <a:ext cx="6848476" cy="689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0174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orient="horz" pos="2496">
          <p15:clr>
            <a:srgbClr val="5ACBF0"/>
          </p15:clr>
        </p15:guide>
        <p15:guide id="3" pos="3360">
          <p15:clr>
            <a:srgbClr val="FBAE40"/>
          </p15:clr>
        </p15:guide>
        <p15:guide id="5" orient="horz" pos="2160">
          <p15:clr>
            <a:srgbClr val="FBAE40"/>
          </p15:clr>
        </p15:guide>
        <p15:guide id="6" orient="horz" pos="2229">
          <p15:clr>
            <a:srgbClr val="5ACBF0"/>
          </p15:clr>
        </p15:guide>
        <p15:guide id="7" pos="2996">
          <p15:clr>
            <a:srgbClr val="5ACBF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3223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5216" y="3977319"/>
            <a:ext cx="9144000" cy="246221"/>
          </a:xfrm>
          <a:noFill/>
        </p:spPr>
        <p:txBody>
          <a:bodyPr lIns="0" tIns="0" rIns="0" bIns="0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600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pPr lvl="0"/>
            <a:r>
              <a:rPr lang="en-US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858870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Video</a:t>
            </a:r>
          </a:p>
        </p:txBody>
      </p:sp>
    </p:spTree>
    <p:extLst>
      <p:ext uri="{BB962C8B-B14F-4D97-AF65-F5344CB8AC3E}">
        <p14:creationId xmlns:p14="http://schemas.microsoft.com/office/powerpoint/2010/main" val="40336838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1">
          <p15:clr>
            <a:srgbClr val="5ACBF0"/>
          </p15:clr>
        </p15:guide>
        <p15:guide id="3" orient="horz" pos="1914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Video</a:t>
            </a:r>
          </a:p>
        </p:txBody>
      </p:sp>
    </p:spTree>
    <p:extLst>
      <p:ext uri="{BB962C8B-B14F-4D97-AF65-F5344CB8AC3E}">
        <p14:creationId xmlns:p14="http://schemas.microsoft.com/office/powerpoint/2010/main" val="594468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1">
          <p15:clr>
            <a:srgbClr val="5ACBF0"/>
          </p15:clr>
        </p15:guide>
        <p15:guide id="3" orient="horz" pos="1914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gradFill>
                  <a:gsLst>
                    <a:gs pos="62564">
                      <a:schemeClr val="tx1"/>
                    </a:gs>
                    <a:gs pos="55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3393968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27">
          <p15:clr>
            <a:srgbClr val="5ACBF0"/>
          </p15:clr>
        </p15:guide>
        <p15:guide id="3" orient="horz" pos="1911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216" y="3035808"/>
            <a:ext cx="9144000" cy="498598"/>
          </a:xfrm>
          <a:noFill/>
        </p:spPr>
        <p:txBody>
          <a:bodyPr lIns="0" tIns="0" rIns="0" bIns="0" anchor="b" anchorCtr="0">
            <a:spAutoFit/>
          </a:bodyPr>
          <a:lstStyle>
            <a:lvl1pPr algn="l" defTabSz="932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600" b="0" kern="1200" cap="none" spc="-50" baseline="0" dirty="0">
                <a:ln w="3175">
                  <a:noFill/>
                </a:ln>
                <a:solidFill>
                  <a:srgbClr val="000000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32268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135">
          <p15:clr>
            <a:srgbClr val="5ACBF0"/>
          </p15:clr>
        </p15:guide>
        <p15:guide id="3" orient="horz" pos="1910">
          <p15:clr>
            <a:srgbClr val="5ACBF0"/>
          </p15:clr>
        </p15:guide>
        <p15:guide id="4" orient="horz" pos="2505">
          <p15:clr>
            <a:srgbClr val="5ACBF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07516128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4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2"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876601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1272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D0DF2A6-26A8-4810-95DF-F65F123C66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8263" y="497541"/>
            <a:ext cx="11018520" cy="430887"/>
          </a:xfrm>
        </p:spPr>
        <p:txBody>
          <a:bodyPr/>
          <a:lstStyle>
            <a:lvl1pPr>
              <a:defRPr sz="2800"/>
            </a:lvl1pPr>
          </a:lstStyle>
          <a:p>
            <a:r>
              <a:rPr lang="en-US"/>
              <a:t>Software code slide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9F61CF-FF79-485A-A6C8-A1952EFD58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8263" y="1436688"/>
            <a:ext cx="11018520" cy="1908215"/>
          </a:xfrm>
        </p:spPr>
        <p:txBody>
          <a:bodyPr/>
          <a:lstStyle>
            <a:lvl1pPr marL="0" indent="0">
              <a:buNone/>
              <a:defRPr sz="2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553" indent="0">
              <a:buNone/>
              <a:defRPr sz="24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607" indent="0">
              <a:buNone/>
              <a:defRPr sz="20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563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0997" indent="0">
              <a:buNone/>
              <a:defRPr sz="1800">
                <a:gradFill>
                  <a:gsLst>
                    <a:gs pos="61049">
                      <a:schemeClr val="tx1"/>
                    </a:gs>
                    <a:gs pos="43000">
                      <a:schemeClr val="tx1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10">
            <a:extLst>
              <a:ext uri="{FF2B5EF4-FFF2-40B4-BE49-F238E27FC236}">
                <a16:creationId xmlns:a16="http://schemas.microsoft.com/office/drawing/2014/main" id="{CD7C51EB-D279-154E-8F43-40608F83D1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84201" y="6456459"/>
            <a:ext cx="11025188" cy="107854"/>
          </a:xfrm>
          <a:prstGeom prst="rect">
            <a:avLst/>
          </a:prstGeom>
        </p:spPr>
        <p:txBody>
          <a:bodyPr/>
          <a:lstStyle>
            <a:lvl1pPr>
              <a:defRPr sz="8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© Microsoft Corporation                                                                                  					   	    	                                     Microsoft 365 </a:t>
            </a:r>
          </a:p>
        </p:txBody>
      </p:sp>
    </p:spTree>
    <p:extLst>
      <p:ext uri="{BB962C8B-B14F-4D97-AF65-F5344CB8AC3E}">
        <p14:creationId xmlns:p14="http://schemas.microsoft.com/office/powerpoint/2010/main" val="402896572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272">
          <p15:clr>
            <a:srgbClr val="5ACBF0"/>
          </p15:clr>
        </p15:guide>
        <p15:guide id="2" orient="horz" pos="905">
          <p15:clr>
            <a:srgbClr val="5ACBF0"/>
          </p15:clr>
        </p15:guide>
        <p15:guide id="3" orient="horz" pos="288">
          <p15:clr>
            <a:srgbClr val="5ACBF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 bwMode="white">
          <a:xfrm>
            <a:off x="588263" y="510988"/>
            <a:ext cx="11018520" cy="430887"/>
          </a:xfrm>
        </p:spPr>
        <p:txBody>
          <a:bodyPr/>
          <a:lstStyle>
            <a:lvl1pPr>
              <a:defRPr b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B6606D-2DF9-48CD-BBE9-B751BF55C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 bwMode="white">
          <a:xfrm>
            <a:off x="584200" y="1436688"/>
            <a:ext cx="11018838" cy="2215991"/>
          </a:xfrm>
        </p:spPr>
        <p:txBody>
          <a:bodyPr>
            <a:spAutoFit/>
          </a:bodyPr>
          <a:lstStyle>
            <a:lvl1pPr>
              <a:defRPr sz="36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18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Next slide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269038"/>
            <a:ext cx="12192001" cy="588963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45720" anchor="b" anchorCtr="0">
            <a:noAutofit/>
          </a:bodyPr>
          <a:lstStyle>
            <a:lvl1pPr algn="r">
              <a:buFont typeface="Arial" pitchFamily="34" charset="0"/>
              <a:buNone/>
              <a:defRPr sz="3700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/>
              <a:t>Next:</a:t>
            </a:r>
          </a:p>
        </p:txBody>
      </p:sp>
    </p:spTree>
    <p:extLst>
      <p:ext uri="{BB962C8B-B14F-4D97-AF65-F5344CB8AC3E}">
        <p14:creationId xmlns:p14="http://schemas.microsoft.com/office/powerpoint/2010/main" val="36596809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  <p:extLst>
    <p:ext uri="{DCECCB84-F9BA-43D5-87BE-67443E8EF086}">
      <p15:sldGuideLst xmlns:p15="http://schemas.microsoft.com/office/powerpoint/2012/main">
        <p15:guide id="1" orient="horz" pos="904">
          <p15:clr>
            <a:srgbClr val="5ACBF0"/>
          </p15:clr>
        </p15:guide>
        <p15:guide id="2" orient="horz" pos="288">
          <p15:clr>
            <a:srgbClr val="5ACBF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Pr>
        <a:solidFill>
          <a:srgbClr val="1A1A1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584200" y="6161316"/>
            <a:ext cx="4482124" cy="107722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4" name="MS logo gray - EMF">
            <a:extLst>
              <a:ext uri="{FF2B5EF4-FFF2-40B4-BE49-F238E27FC236}">
                <a16:creationId xmlns:a16="http://schemas.microsoft.com/office/drawing/2014/main" id="{2EEC6248-87BC-4D4D-98C3-91E1890DDA1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283297" y="281709"/>
            <a:ext cx="2440148" cy="902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8864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7977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3600" spc="-50" baseline="0">
                <a:solidFill>
                  <a:schemeClr val="accent3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tx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 text</a:t>
            </a:r>
          </a:p>
        </p:txBody>
      </p:sp>
      <p:pic>
        <p:nvPicPr>
          <p:cNvPr id="6" name="MS logo gray - EMF">
            <a:extLst>
              <a:ext uri="{FF2B5EF4-FFF2-40B4-BE49-F238E27FC236}">
                <a16:creationId xmlns:a16="http://schemas.microsoft.com/office/drawing/2014/main" id="{D41543F4-CE18-594C-A501-0968DD537C5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283297" y="281709"/>
            <a:ext cx="2440148" cy="902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3494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/>
          <p:cNvSpPr>
            <a:spLocks noGrp="1"/>
          </p:cNvSpPr>
          <p:nvPr>
            <p:ph sz="quarter" idx="17" hasCustomPrompt="1"/>
          </p:nvPr>
        </p:nvSpPr>
        <p:spPr>
          <a:xfrm>
            <a:off x="584200" y="1599722"/>
            <a:ext cx="3490176" cy="3099393"/>
          </a:xfrm>
          <a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anchor="ctr" anchorCtr="0">
            <a:noAutofit/>
          </a:bodyPr>
          <a:lstStyle>
            <a:lvl1pPr marL="0" indent="0" algn="ctr">
              <a:buNone/>
              <a:defRPr sz="1961">
                <a:solidFill>
                  <a:srgbClr val="000000"/>
                </a:solidFill>
              </a:defRPr>
            </a:lvl1pPr>
          </a:lstStyle>
          <a:p>
            <a:pPr lvl="0"/>
            <a:r>
              <a:rPr lang="en-US"/>
              <a:t>Place photo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545447"/>
            <a:ext cx="11306469" cy="403137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137"/>
              </a:lnSpc>
              <a:defRPr sz="2800">
                <a:solidFill>
                  <a:srgbClr val="000000"/>
                </a:solidFill>
              </a:defRPr>
            </a:lvl1pPr>
          </a:lstStyle>
          <a:p>
            <a:r>
              <a:rPr lang="en-US"/>
              <a:t>Text option 3: three columns images and text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584200" y="4927922"/>
            <a:ext cx="3490176" cy="1186064"/>
          </a:xfrm>
        </p:spPr>
        <p:txBody>
          <a:bodyPr lIns="0" tIns="0" rIns="0" bIns="0"/>
          <a:lstStyle>
            <a:lvl1pPr marL="0" indent="0">
              <a:lnSpc>
                <a:spcPts val="1765"/>
              </a:lnSpc>
              <a:spcBef>
                <a:spcPts val="1176"/>
              </a:spcBef>
              <a:buNone/>
              <a:defRPr lang="en-US" sz="1200" b="0" kern="1200" spc="0" baseline="0" dirty="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14367" rtl="0" eaLnBrk="1" fontAlgn="auto" latinLnBrk="0" hangingPunct="1">
              <a:lnSpc>
                <a:spcPts val="1765"/>
              </a:lnSpc>
              <a:spcBef>
                <a:spcPts val="441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200">
                <a:solidFill>
                  <a:srgbClr val="000000"/>
                </a:solidFill>
              </a:defRPr>
            </a:lvl2pPr>
            <a:lvl3pPr marL="448193" indent="0">
              <a:buNone/>
              <a:defRPr/>
            </a:lvl3pPr>
            <a:lvl4pPr marL="672290" indent="0">
              <a:buNone/>
              <a:defRPr/>
            </a:lvl4pPr>
            <a:lvl5pPr marL="896386" indent="0">
              <a:buNone/>
              <a:defRPr/>
            </a:lvl5pPr>
          </a:lstStyle>
          <a:p>
            <a:pPr>
              <a:spcBef>
                <a:spcPts val="1200"/>
              </a:spcBef>
            </a:pPr>
            <a:r>
              <a:rPr lang="en-US" b="0">
                <a:solidFill>
                  <a:schemeClr val="tx2"/>
                </a:solidFill>
                <a:latin typeface="+mj-lt"/>
              </a:rPr>
              <a:t>Paragraph title Segoe UI </a:t>
            </a:r>
            <a:r>
              <a:rPr lang="en-US" b="0" err="1">
                <a:solidFill>
                  <a:schemeClr val="tx2"/>
                </a:solidFill>
                <a:latin typeface="+mj-lt"/>
              </a:rPr>
              <a:t>Semibold</a:t>
            </a:r>
            <a:r>
              <a:rPr lang="en-US" b="0">
                <a:solidFill>
                  <a:schemeClr val="tx2"/>
                </a:solidFill>
                <a:latin typeface="+mj-lt"/>
              </a:rPr>
              <a:t> 12/14</a:t>
            </a:r>
          </a:p>
          <a:p>
            <a:pPr lvl="1"/>
            <a:r>
              <a:rPr lang="en-US"/>
              <a:t>Body copy Segoe Regular 12/14.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</a:t>
            </a:r>
            <a:r>
              <a:rPr lang="en-US"/>
              <a:t>, </a:t>
            </a:r>
            <a:r>
              <a:rPr lang="en-US" err="1"/>
              <a:t>omnimusdae</a:t>
            </a:r>
            <a:r>
              <a:rPr lang="en-US"/>
              <a:t>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sit et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144083" y="4927922"/>
            <a:ext cx="3465305" cy="1182568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765"/>
              </a:lnSpc>
              <a:spcBef>
                <a:spcPts val="12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200" b="0" kern="1200" spc="0" baseline="0" dirty="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14367" rtl="0" eaLnBrk="1" fontAlgn="auto" latinLnBrk="0" hangingPunct="1">
              <a:lnSpc>
                <a:spcPts val="1765"/>
              </a:lnSpc>
              <a:spcBef>
                <a:spcPts val="441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200">
                <a:solidFill>
                  <a:srgbClr val="000000"/>
                </a:solidFill>
              </a:defRPr>
            </a:lvl2pPr>
            <a:lvl3pPr marL="448193" indent="0">
              <a:buNone/>
              <a:defRPr/>
            </a:lvl3pPr>
            <a:lvl4pPr marL="672290" indent="0">
              <a:buNone/>
              <a:defRPr/>
            </a:lvl4pPr>
            <a:lvl5pPr marL="896386" indent="0">
              <a:buNone/>
              <a:defRPr/>
            </a:lvl5pPr>
          </a:lstStyle>
          <a:p>
            <a:pPr>
              <a:spcBef>
                <a:spcPts val="1200"/>
              </a:spcBef>
            </a:pPr>
            <a:r>
              <a:rPr lang="en-US" b="0">
                <a:solidFill>
                  <a:schemeClr val="tx2"/>
                </a:solidFill>
                <a:latin typeface="+mj-lt"/>
              </a:rPr>
              <a:t>Paragraph title Segoe UI </a:t>
            </a:r>
            <a:r>
              <a:rPr lang="en-US" b="0" err="1">
                <a:solidFill>
                  <a:schemeClr val="tx2"/>
                </a:solidFill>
                <a:latin typeface="+mj-lt"/>
              </a:rPr>
              <a:t>Semibold</a:t>
            </a:r>
            <a:r>
              <a:rPr lang="en-US" b="0">
                <a:solidFill>
                  <a:schemeClr val="tx2"/>
                </a:solidFill>
                <a:latin typeface="+mj-lt"/>
              </a:rPr>
              <a:t> 12/14</a:t>
            </a:r>
          </a:p>
          <a:p>
            <a:pPr lvl="1"/>
            <a:r>
              <a:rPr lang="en-US"/>
              <a:t>Body copy Segoe Regular 12/14.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</a:t>
            </a:r>
            <a:r>
              <a:rPr lang="en-US"/>
              <a:t>, </a:t>
            </a:r>
            <a:r>
              <a:rPr lang="en-US" err="1"/>
              <a:t>omnimusdae</a:t>
            </a:r>
            <a:r>
              <a:rPr lang="en-US"/>
              <a:t>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sit et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</a:t>
            </a:r>
          </a:p>
        </p:txBody>
      </p:sp>
      <p:sp>
        <p:nvSpPr>
          <p:cNvPr id="25" name="Content Placeholder 15">
            <a:extLst>
              <a:ext uri="{FF2B5EF4-FFF2-40B4-BE49-F238E27FC236}">
                <a16:creationId xmlns:a16="http://schemas.microsoft.com/office/drawing/2014/main" id="{FF38BC9F-387A-498E-A040-4619A490AEDD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4303151" y="1599722"/>
            <a:ext cx="3618381" cy="3099393"/>
          </a:xfrm>
          <a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anchor="ctr" anchorCtr="0">
            <a:noAutofit/>
          </a:bodyPr>
          <a:lstStyle>
            <a:lvl1pPr marL="0" indent="0" algn="ctr">
              <a:buNone/>
              <a:defRPr sz="1961">
                <a:solidFill>
                  <a:srgbClr val="000000"/>
                </a:solidFill>
              </a:defRPr>
            </a:lvl1pPr>
          </a:lstStyle>
          <a:p>
            <a:pPr lvl="0"/>
            <a:r>
              <a:rPr lang="en-US"/>
              <a:t>Place photo</a:t>
            </a:r>
          </a:p>
        </p:txBody>
      </p:sp>
      <p:sp>
        <p:nvSpPr>
          <p:cNvPr id="26" name="Content Placeholder 15">
            <a:extLst>
              <a:ext uri="{FF2B5EF4-FFF2-40B4-BE49-F238E27FC236}">
                <a16:creationId xmlns:a16="http://schemas.microsoft.com/office/drawing/2014/main" id="{EEF5E46D-3409-4544-8C4E-211F133E580F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8144083" y="1599722"/>
            <a:ext cx="3465305" cy="3099394"/>
          </a:xfrm>
          <a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anchor="ctr" anchorCtr="0">
            <a:noAutofit/>
          </a:bodyPr>
          <a:lstStyle>
            <a:lvl1pPr marL="0" indent="0" algn="ctr">
              <a:buNone/>
              <a:defRPr sz="1961">
                <a:solidFill>
                  <a:srgbClr val="000000"/>
                </a:solidFill>
              </a:defRPr>
            </a:lvl1pPr>
          </a:lstStyle>
          <a:p>
            <a:pPr lvl="0"/>
            <a:r>
              <a:rPr lang="en-US"/>
              <a:t>Place photo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197742EC-5845-4BB1-84A3-00C1CF89012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03151" y="4927922"/>
            <a:ext cx="3618381" cy="1182568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765"/>
              </a:lnSpc>
              <a:spcBef>
                <a:spcPts val="12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200" b="0" kern="1200" spc="0" baseline="0" dirty="0">
                <a:solidFill>
                  <a:srgbClr val="000000"/>
                </a:solidFill>
                <a:latin typeface="+mj-lt"/>
                <a:ea typeface="+mn-ea"/>
                <a:cs typeface="+mn-cs"/>
              </a:defRPr>
            </a:lvl1pPr>
            <a:lvl2pPr marL="0" marR="0" indent="0" algn="l" defTabSz="914367" rtl="0" eaLnBrk="1" fontAlgn="auto" latinLnBrk="0" hangingPunct="1">
              <a:lnSpc>
                <a:spcPts val="1765"/>
              </a:lnSpc>
              <a:spcBef>
                <a:spcPts val="441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200">
                <a:solidFill>
                  <a:srgbClr val="000000"/>
                </a:solidFill>
              </a:defRPr>
            </a:lvl2pPr>
            <a:lvl3pPr marL="448193" indent="0">
              <a:buNone/>
              <a:defRPr/>
            </a:lvl3pPr>
            <a:lvl4pPr marL="672290" indent="0">
              <a:buNone/>
              <a:defRPr/>
            </a:lvl4pPr>
            <a:lvl5pPr marL="896386" indent="0">
              <a:buNone/>
              <a:defRPr/>
            </a:lvl5pPr>
          </a:lstStyle>
          <a:p>
            <a:pPr>
              <a:spcBef>
                <a:spcPts val="1200"/>
              </a:spcBef>
            </a:pPr>
            <a:r>
              <a:rPr lang="en-US" b="0">
                <a:solidFill>
                  <a:schemeClr val="tx2"/>
                </a:solidFill>
                <a:latin typeface="+mj-lt"/>
              </a:rPr>
              <a:t>Paragraph title Segoe UI </a:t>
            </a:r>
            <a:r>
              <a:rPr lang="en-US" b="0" err="1">
                <a:solidFill>
                  <a:schemeClr val="tx2"/>
                </a:solidFill>
                <a:latin typeface="+mj-lt"/>
              </a:rPr>
              <a:t>Semibold</a:t>
            </a:r>
            <a:r>
              <a:rPr lang="en-US" b="0">
                <a:solidFill>
                  <a:schemeClr val="tx2"/>
                </a:solidFill>
                <a:latin typeface="+mj-lt"/>
              </a:rPr>
              <a:t> 12/14</a:t>
            </a:r>
          </a:p>
          <a:p>
            <a:pPr lvl="1"/>
            <a:r>
              <a:rPr lang="en-US"/>
              <a:t>Body copy Segoe Regular 12/14. </a:t>
            </a:r>
            <a:r>
              <a:rPr lang="en-US" err="1"/>
              <a:t>Cavorest</a:t>
            </a:r>
            <a:r>
              <a:rPr lang="en-US"/>
              <a:t> a </a:t>
            </a:r>
            <a:r>
              <a:rPr lang="en-US" err="1"/>
              <a:t>aut</a:t>
            </a:r>
            <a:r>
              <a:rPr lang="en-US"/>
              <a:t> arum </a:t>
            </a:r>
            <a:r>
              <a:rPr lang="en-US" err="1"/>
              <a:t>quam</a:t>
            </a:r>
            <a:r>
              <a:rPr lang="en-US"/>
              <a:t> id eat ape </a:t>
            </a:r>
            <a:r>
              <a:rPr lang="en-US" err="1"/>
              <a:t>est</a:t>
            </a:r>
            <a:r>
              <a:rPr lang="en-US"/>
              <a:t>, qui </a:t>
            </a:r>
            <a:r>
              <a:rPr lang="en-US" err="1"/>
              <a:t>sinc</a:t>
            </a:r>
            <a:r>
              <a:rPr lang="en-US"/>
              <a:t>, </a:t>
            </a:r>
            <a:r>
              <a:rPr lang="en-US" err="1"/>
              <a:t>omnimusdae</a:t>
            </a:r>
            <a:r>
              <a:rPr lang="en-US"/>
              <a:t>. </a:t>
            </a:r>
            <a:r>
              <a:rPr lang="en-US" err="1"/>
              <a:t>Boribus</a:t>
            </a:r>
            <a:r>
              <a:rPr lang="en-US"/>
              <a:t> </a:t>
            </a:r>
            <a:r>
              <a:rPr lang="en-US" err="1"/>
              <a:t>sinctius</a:t>
            </a:r>
            <a:r>
              <a:rPr lang="en-US"/>
              <a:t> </a:t>
            </a:r>
            <a:r>
              <a:rPr lang="en-US" err="1"/>
              <a:t>nimaxime</a:t>
            </a:r>
            <a:r>
              <a:rPr lang="en-US"/>
              <a:t> sit et </a:t>
            </a:r>
            <a:r>
              <a:rPr lang="en-US" err="1"/>
              <a:t>nonsequibus</a:t>
            </a:r>
            <a:r>
              <a:rPr lang="en-US"/>
              <a:t> </a:t>
            </a:r>
            <a:r>
              <a:rPr lang="en-US" err="1"/>
              <a:t>dollendis</a:t>
            </a:r>
            <a:r>
              <a:rPr lang="en-US"/>
              <a:t> as </a:t>
            </a:r>
            <a:r>
              <a:rPr lang="en-US" err="1"/>
              <a:t>autestiatur</a:t>
            </a:r>
            <a:r>
              <a:rPr lang="en-US"/>
              <a:t>.</a:t>
            </a:r>
          </a:p>
        </p:txBody>
      </p:sp>
      <p:sp>
        <p:nvSpPr>
          <p:cNvPr id="11" name="Footer Placeholder 14">
            <a:extLst>
              <a:ext uri="{FF2B5EF4-FFF2-40B4-BE49-F238E27FC236}">
                <a16:creationId xmlns:a16="http://schemas.microsoft.com/office/drawing/2014/main" id="{AE158E7B-0220-41AE-9E99-77C3807358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1838" y="6450194"/>
            <a:ext cx="11586711" cy="118296"/>
          </a:xfrm>
          <a:prstGeom prst="rect">
            <a:avLst/>
          </a:prstGeom>
        </p:spPr>
        <p:txBody>
          <a:bodyPr vert="horz" lIns="91440" tIns="45720" rIns="91440" bIns="45720" numCol="2" rtlCol="0" anchor="ctr"/>
          <a:lstStyle>
            <a:lvl1pPr algn="l">
              <a:defRPr sz="686">
                <a:solidFill>
                  <a:srgbClr val="000000"/>
                </a:solidFill>
              </a:defRPr>
            </a:lvl1pPr>
          </a:lstStyle>
          <a:p>
            <a:r>
              <a:rPr lang="en-US"/>
              <a:t>© Microsoft Corporation                                                                                  								                      Microsoft 365 </a:t>
            </a:r>
          </a:p>
        </p:txBody>
      </p:sp>
    </p:spTree>
    <p:extLst>
      <p:ext uri="{BB962C8B-B14F-4D97-AF65-F5344CB8AC3E}">
        <p14:creationId xmlns:p14="http://schemas.microsoft.com/office/powerpoint/2010/main" val="3330068061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-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5807816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69">
          <p15:clr>
            <a:srgbClr val="F26B43"/>
          </p15:clr>
        </p15:guide>
        <p15:guide id="3" orient="horz" pos="366">
          <p15:clr>
            <a:srgbClr val="F26B43"/>
          </p15:clr>
        </p15:guide>
        <p15:guide id="4" pos="7311">
          <p15:clr>
            <a:srgbClr val="F26B43"/>
          </p15:clr>
        </p15:guide>
        <p15:guide id="5" orient="horz" pos="3951">
          <p15:clr>
            <a:srgbClr val="F26B43"/>
          </p15:clr>
        </p15:guide>
        <p15:guide id="6" pos="779">
          <p15:clr>
            <a:srgbClr val="A4A3A4"/>
          </p15:clr>
        </p15:guide>
        <p15:guide id="7" pos="962">
          <p15:clr>
            <a:srgbClr val="A4A3A4"/>
          </p15:clr>
        </p15:guide>
        <p15:guide id="8" pos="1373">
          <p15:clr>
            <a:srgbClr val="A4A3A4"/>
          </p15:clr>
        </p15:guide>
        <p15:guide id="9" pos="1556">
          <p15:clr>
            <a:srgbClr val="A4A3A4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14" pos="3155">
          <p15:clr>
            <a:srgbClr val="A4A3A4"/>
          </p15:clr>
        </p15:guide>
        <p15:guide id="15" pos="3338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18" pos="4343">
          <p15:clr>
            <a:srgbClr val="A4A3A4"/>
          </p15:clr>
        </p15:guide>
        <p15:guide id="19" pos="4526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4" pos="6123">
          <p15:clr>
            <a:srgbClr val="A4A3A4"/>
          </p15:clr>
        </p15:guide>
        <p15:guide id="25" pos="6308">
          <p15:clr>
            <a:srgbClr val="A4A3A4"/>
          </p15:clr>
        </p15:guide>
        <p15:guide id="26" pos="6717">
          <p15:clr>
            <a:srgbClr val="A4A3A4"/>
          </p15:clr>
        </p15:guide>
        <p15:guide id="27" pos="6900">
          <p15:clr>
            <a:srgbClr val="A4A3A4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935010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69">
          <p15:clr>
            <a:srgbClr val="F26B43"/>
          </p15:clr>
        </p15:guide>
        <p15:guide id="3" orient="horz" pos="366">
          <p15:clr>
            <a:srgbClr val="F26B43"/>
          </p15:clr>
        </p15:guide>
        <p15:guide id="4" pos="7311">
          <p15:clr>
            <a:srgbClr val="F26B43"/>
          </p15:clr>
        </p15:guide>
        <p15:guide id="5" orient="horz" pos="3951">
          <p15:clr>
            <a:srgbClr val="F26B43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28" pos="3840">
          <p15:clr>
            <a:srgbClr val="F26B43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-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5866664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69">
          <p15:clr>
            <a:srgbClr val="F26B43"/>
          </p15:clr>
        </p15:guide>
        <p15:guide id="3" orient="horz" pos="366">
          <p15:clr>
            <a:srgbClr val="F26B43"/>
          </p15:clr>
        </p15:guide>
        <p15:guide id="4" pos="7311">
          <p15:clr>
            <a:srgbClr val="F26B43"/>
          </p15:clr>
        </p15:guide>
        <p15:guide id="5" orient="horz" pos="3951">
          <p15:clr>
            <a:srgbClr val="F26B43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2" pos="2682">
          <p15:clr>
            <a:srgbClr val="F26B43"/>
          </p15:clr>
        </p15:guide>
        <p15:guide id="23" pos="4998">
          <p15:clr>
            <a:srgbClr val="F26B43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-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4399404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69">
          <p15:clr>
            <a:srgbClr val="F26B43"/>
          </p15:clr>
        </p15:guide>
        <p15:guide id="3" orient="horz" pos="366">
          <p15:clr>
            <a:srgbClr val="F26B43"/>
          </p15:clr>
        </p15:guide>
        <p15:guide id="4" pos="7311">
          <p15:clr>
            <a:srgbClr val="F26B43"/>
          </p15:clr>
        </p15:guide>
        <p15:guide id="5" orient="horz" pos="3951">
          <p15:clr>
            <a:srgbClr val="F26B43"/>
          </p15:clr>
        </p15:guide>
        <p15:guide id="10" pos="1967">
          <p15:clr>
            <a:srgbClr val="A4A3A4"/>
          </p15:clr>
        </p15:guide>
        <p15:guide id="11" pos="2150">
          <p15:clr>
            <a:srgbClr val="A4A3A4"/>
          </p15:clr>
        </p15:guide>
        <p15:guide id="16" pos="3749">
          <p15:clr>
            <a:srgbClr val="A4A3A4"/>
          </p15:clr>
        </p15:guide>
        <p15:guide id="17" pos="3932">
          <p15:clr>
            <a:srgbClr val="A4A3A4"/>
          </p15:clr>
        </p15:guide>
        <p15:guide id="22" pos="5529">
          <p15:clr>
            <a:srgbClr val="A4A3A4"/>
          </p15:clr>
        </p15:guide>
        <p15:guide id="23" pos="5714">
          <p15:clr>
            <a:srgbClr val="A4A3A4"/>
          </p15:clr>
        </p15:guide>
        <p15:guide id="28" pos="3840">
          <p15:clr>
            <a:srgbClr val="F26B43"/>
          </p15:clr>
        </p15:guide>
        <p15:guide id="29" pos="5576">
          <p15:clr>
            <a:srgbClr val="F26B43"/>
          </p15:clr>
        </p15:guide>
        <p15:guide id="30" pos="2105">
          <p15:clr>
            <a:srgbClr val="F26B43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x2-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0568895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69">
          <p15:clr>
            <a:srgbClr val="F26B43"/>
          </p15:clr>
        </p15:guide>
        <p15:guide id="3" orient="horz" pos="366">
          <p15:clr>
            <a:srgbClr val="F26B43"/>
          </p15:clr>
        </p15:guide>
        <p15:guide id="4" pos="7311">
          <p15:clr>
            <a:srgbClr val="F26B43"/>
          </p15:clr>
        </p15:guide>
        <p15:guide id="5" orient="horz" pos="3951">
          <p15:clr>
            <a:srgbClr val="F26B43"/>
          </p15:clr>
        </p15:guide>
        <p15:guide id="12" pos="2561">
          <p15:clr>
            <a:srgbClr val="A4A3A4"/>
          </p15:clr>
        </p15:guide>
        <p15:guide id="13" pos="2744">
          <p15:clr>
            <a:srgbClr val="A4A3A4"/>
          </p15:clr>
        </p15:guide>
        <p15:guide id="22" pos="2682">
          <p15:clr>
            <a:srgbClr val="F26B43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x1-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590513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69">
          <p15:clr>
            <a:srgbClr val="F26B43"/>
          </p15:clr>
        </p15:guide>
        <p15:guide id="3" orient="horz" pos="366">
          <p15:clr>
            <a:srgbClr val="F26B43"/>
          </p15:clr>
        </p15:guide>
        <p15:guide id="4" pos="7311">
          <p15:clr>
            <a:srgbClr val="F26B43"/>
          </p15:clr>
        </p15:guide>
        <p15:guide id="5" orient="horz" pos="3951">
          <p15:clr>
            <a:srgbClr val="F26B43"/>
          </p15:clr>
        </p15:guide>
        <p15:guide id="20" pos="4937">
          <p15:clr>
            <a:srgbClr val="A4A3A4"/>
          </p15:clr>
        </p15:guide>
        <p15:guide id="21" pos="5120">
          <p15:clr>
            <a:srgbClr val="A4A3A4"/>
          </p15:clr>
        </p15:guide>
        <p15:guide id="23" pos="4998">
          <p15:clr>
            <a:srgbClr val="F26B43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-right 3-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8480550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69">
          <p15:clr>
            <a:srgbClr val="F26B43"/>
          </p15:clr>
        </p15:guide>
        <p15:guide id="3" orient="horz" pos="366">
          <p15:clr>
            <a:srgbClr val="F26B43"/>
          </p15:clr>
        </p15:guide>
        <p15:guide id="4" pos="7311">
          <p15:clr>
            <a:srgbClr val="F26B43"/>
          </p15:clr>
        </p15:guide>
        <p15:guide id="5" orient="horz" pos="3951">
          <p15:clr>
            <a:srgbClr val="F26B43"/>
          </p15:clr>
        </p15:guide>
        <p15:guide id="20" pos="3543">
          <p15:clr>
            <a:srgbClr val="A4A3A4"/>
          </p15:clr>
        </p15:guide>
        <p15:guide id="21" pos="3726">
          <p15:clr>
            <a:srgbClr val="A4A3A4"/>
          </p15:clr>
        </p15:guide>
        <p15:guide id="22" pos="2048">
          <p15:clr>
            <a:srgbClr val="A4A3A4"/>
          </p15:clr>
        </p15:guide>
        <p15:guide id="23" pos="1865">
          <p15:clr>
            <a:srgbClr val="A4A3A4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quare-left 3-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3064000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69">
          <p15:clr>
            <a:srgbClr val="F26B43"/>
          </p15:clr>
        </p15:guide>
        <p15:guide id="3" orient="horz" pos="366">
          <p15:clr>
            <a:srgbClr val="F26B43"/>
          </p15:clr>
        </p15:guide>
        <p15:guide id="4" pos="7311">
          <p15:clr>
            <a:srgbClr val="F26B43"/>
          </p15:clr>
        </p15:guide>
        <p15:guide id="5" orient="horz" pos="3951">
          <p15:clr>
            <a:srgbClr val="F26B43"/>
          </p15:clr>
        </p15:guide>
        <p15:guide id="20" pos="3954">
          <p15:clr>
            <a:srgbClr val="A4A3A4"/>
          </p15:clr>
        </p15:guide>
        <p15:guide id="21" pos="4137">
          <p15:clr>
            <a:srgbClr val="A4A3A4"/>
          </p15:clr>
        </p15:guide>
        <p15:guide id="22" pos="5816">
          <p15:clr>
            <a:srgbClr val="A4A3A4"/>
          </p15:clr>
        </p15:guide>
        <p15:guide id="23" pos="5633">
          <p15:clr>
            <a:srgbClr val="A4A3A4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2-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6721697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69">
          <p15:clr>
            <a:srgbClr val="F26B43"/>
          </p15:clr>
        </p15:guide>
        <p15:guide id="3" orient="horz" pos="366">
          <p15:clr>
            <a:srgbClr val="F26B43"/>
          </p15:clr>
        </p15:guide>
        <p15:guide id="4" pos="7311">
          <p15:clr>
            <a:srgbClr val="F26B43"/>
          </p15:clr>
        </p15:guide>
        <p15:guide id="5" orient="horz" pos="3951">
          <p15:clr>
            <a:srgbClr val="F26B43"/>
          </p15:clr>
        </p15:guide>
        <p15:guide id="6" orient="horz" pos="2160">
          <p15:clr>
            <a:srgbClr val="F26B43"/>
          </p15:clr>
        </p15:guide>
        <p15:guide id="7" orient="horz" pos="2069">
          <p15:clr>
            <a:srgbClr val="A4A3A4"/>
          </p15:clr>
        </p15:guide>
        <p15:guide id="8" orient="horz" pos="2252">
          <p15:clr>
            <a:srgbClr val="A4A3A4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MS logo gray - EMF">
            <a:extLst>
              <a:ext uri="{FF2B5EF4-FFF2-40B4-BE49-F238E27FC236}">
                <a16:creationId xmlns:a16="http://schemas.microsoft.com/office/drawing/2014/main" id="{D3453B0B-33DE-4ED0-A610-D76D0E610F6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283297" y="281709"/>
            <a:ext cx="2440148" cy="902855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979778"/>
            <a:ext cx="9144000" cy="553998"/>
          </a:xfrm>
          <a:noFill/>
        </p:spPr>
        <p:txBody>
          <a:bodyPr lIns="0" tIns="0" rIns="0" bIns="0" anchor="b" anchorCtr="0">
            <a:spAutoFit/>
          </a:bodyPr>
          <a:lstStyle>
            <a:lvl1pPr>
              <a:defRPr sz="3600" spc="-50" baseline="0">
                <a:solidFill>
                  <a:srgbClr val="000000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9144000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 text</a:t>
            </a:r>
          </a:p>
        </p:txBody>
      </p:sp>
    </p:spTree>
    <p:extLst>
      <p:ext uri="{BB962C8B-B14F-4D97-AF65-F5344CB8AC3E}">
        <p14:creationId xmlns:p14="http://schemas.microsoft.com/office/powerpoint/2010/main" val="3229260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tical 3-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2103885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69">
          <p15:clr>
            <a:srgbClr val="F26B43"/>
          </p15:clr>
        </p15:guide>
        <p15:guide id="3" orient="horz" pos="366">
          <p15:clr>
            <a:srgbClr val="F26B43"/>
          </p15:clr>
        </p15:guide>
        <p15:guide id="4" pos="7311">
          <p15:clr>
            <a:srgbClr val="F26B43"/>
          </p15:clr>
        </p15:guide>
        <p15:guide id="5" orient="horz" pos="3951">
          <p15:clr>
            <a:srgbClr val="F26B43"/>
          </p15:clr>
        </p15:guide>
        <p15:guide id="6" orient="horz" pos="1566">
          <p15:clr>
            <a:srgbClr val="F26B43"/>
          </p15:clr>
        </p15:guide>
        <p15:guide id="7" orient="horz" pos="2880">
          <p15:clr>
            <a:srgbClr val="A4A3A4"/>
          </p15:clr>
        </p15:guide>
        <p15:guide id="8" orient="horz" pos="1622">
          <p15:clr>
            <a:srgbClr val="A4A3A4"/>
          </p15:clr>
        </p15:guide>
        <p15:guide id="9" orient="horz" pos="2696">
          <p15:clr>
            <a:srgbClr val="A4A3A4"/>
          </p15:clr>
        </p15:guide>
        <p15:guide id="10" orient="horz" pos="2758">
          <p15:clr>
            <a:srgbClr val="F26B43"/>
          </p15:clr>
        </p15:guide>
        <p15:guide id="11" orient="horz" pos="1438">
          <p15:clr>
            <a:srgbClr val="A4A3A4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4-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809649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69">
          <p15:clr>
            <a:srgbClr val="F26B43"/>
          </p15:clr>
        </p15:guide>
        <p15:guide id="3" orient="horz" pos="366">
          <p15:clr>
            <a:srgbClr val="F26B43"/>
          </p15:clr>
        </p15:guide>
        <p15:guide id="4" pos="7311">
          <p15:clr>
            <a:srgbClr val="F26B43"/>
          </p15:clr>
        </p15:guide>
        <p15:guide id="5" orient="horz" pos="3951">
          <p15:clr>
            <a:srgbClr val="F26B43"/>
          </p15:clr>
        </p15:guide>
        <p15:guide id="6" orient="horz" pos="2160">
          <p15:clr>
            <a:srgbClr val="F26B43"/>
          </p15:clr>
        </p15:guide>
        <p15:guide id="7" orient="horz" pos="2069">
          <p15:clr>
            <a:srgbClr val="A4A3A4"/>
          </p15:clr>
        </p15:guide>
        <p15:guide id="8" orient="horz" pos="2252">
          <p15:clr>
            <a:srgbClr val="A4A3A4"/>
          </p15:clr>
        </p15:guide>
        <p15:guide id="9" orient="horz" pos="1125">
          <p15:clr>
            <a:srgbClr val="A4A3A4"/>
          </p15:clr>
        </p15:guide>
        <p15:guide id="10" orient="horz" pos="1263">
          <p15:clr>
            <a:srgbClr val="F26B43"/>
          </p15:clr>
        </p15:guide>
        <p15:guide id="11" orient="horz" pos="1308">
          <p15:clr>
            <a:srgbClr val="A4A3A4"/>
          </p15:clr>
        </p15:guide>
        <p15:guide id="12" orient="horz" pos="3009">
          <p15:clr>
            <a:srgbClr val="A4A3A4"/>
          </p15:clr>
        </p15:guide>
        <p15:guide id="13" orient="horz" pos="3054">
          <p15:clr>
            <a:srgbClr val="F26B43"/>
          </p15:clr>
        </p15:guide>
        <p15:guide id="14" orient="horz" pos="3192">
          <p15:clr>
            <a:srgbClr val="A4A3A4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x4-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548281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69">
          <p15:clr>
            <a:srgbClr val="F26B43"/>
          </p15:clr>
        </p15:guide>
        <p15:guide id="3" orient="horz" pos="366">
          <p15:clr>
            <a:srgbClr val="F26B43"/>
          </p15:clr>
        </p15:guide>
        <p15:guide id="4" pos="7311">
          <p15:clr>
            <a:srgbClr val="F26B43"/>
          </p15:clr>
        </p15:guide>
        <p15:guide id="5" orient="horz" pos="3951">
          <p15:clr>
            <a:srgbClr val="F26B43"/>
          </p15:clr>
        </p15:guide>
        <p15:guide id="6" orient="horz" pos="2160">
          <p15:clr>
            <a:srgbClr val="F26B43"/>
          </p15:clr>
        </p15:guide>
        <p15:guide id="7" orient="horz" pos="2069">
          <p15:clr>
            <a:srgbClr val="A4A3A4"/>
          </p15:clr>
        </p15:guide>
        <p15:guide id="8" orient="horz" pos="2252">
          <p15:clr>
            <a:srgbClr val="A4A3A4"/>
          </p15:clr>
        </p15:guide>
        <p15:guide id="15" pos="3840">
          <p15:clr>
            <a:srgbClr val="F26B43"/>
          </p15:clr>
        </p15:guide>
        <p15:guide id="16" pos="2105">
          <p15:clr>
            <a:srgbClr val="F26B43"/>
          </p15:clr>
        </p15:guide>
        <p15:guide id="17" pos="5575">
          <p15:clr>
            <a:srgbClr val="F26B43"/>
          </p15:clr>
        </p15:guide>
        <p15:guide id="18" pos="5529">
          <p15:clr>
            <a:srgbClr val="A4A3A4"/>
          </p15:clr>
        </p15:guide>
        <p15:guide id="19" pos="2150">
          <p15:clr>
            <a:srgbClr val="A4A3A4"/>
          </p15:clr>
        </p15:guide>
        <p15:guide id="20" pos="1967">
          <p15:clr>
            <a:srgbClr val="A4A3A4"/>
          </p15:clr>
        </p15:guide>
        <p15:guide id="21" pos="5714">
          <p15:clr>
            <a:srgbClr val="A4A3A4"/>
          </p15:clr>
        </p15:guide>
        <p15:guide id="22" pos="3749">
          <p15:clr>
            <a:srgbClr val="A4A3A4"/>
          </p15:clr>
        </p15:guide>
        <p15:guide id="23" pos="3932">
          <p15:clr>
            <a:srgbClr val="A4A3A4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1x2-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2360383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69">
          <p15:clr>
            <a:srgbClr val="F26B43"/>
          </p15:clr>
        </p15:guide>
        <p15:guide id="3" orient="horz" pos="366">
          <p15:clr>
            <a:srgbClr val="F26B43"/>
          </p15:clr>
        </p15:guide>
        <p15:guide id="4" pos="7311">
          <p15:clr>
            <a:srgbClr val="F26B43"/>
          </p15:clr>
        </p15:guide>
        <p15:guide id="5" orient="horz" pos="3951">
          <p15:clr>
            <a:srgbClr val="F26B43"/>
          </p15:clr>
        </p15:guide>
        <p15:guide id="6" orient="horz" pos="1566">
          <p15:clr>
            <a:srgbClr val="F26B43"/>
          </p15:clr>
        </p15:guide>
        <p15:guide id="8" orient="horz" pos="1622">
          <p15:clr>
            <a:srgbClr val="A4A3A4"/>
          </p15:clr>
        </p15:guide>
        <p15:guide id="11" orient="horz" pos="1438">
          <p15:clr>
            <a:srgbClr val="A4A3A4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2x1-column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963225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369">
          <p15:clr>
            <a:srgbClr val="F26B43"/>
          </p15:clr>
        </p15:guide>
        <p15:guide id="3" orient="horz" pos="366">
          <p15:clr>
            <a:srgbClr val="F26B43"/>
          </p15:clr>
        </p15:guide>
        <p15:guide id="4" pos="7311">
          <p15:clr>
            <a:srgbClr val="F26B43"/>
          </p15:clr>
        </p15:guide>
        <p15:guide id="5" orient="horz" pos="3951">
          <p15:clr>
            <a:srgbClr val="F26B43"/>
          </p15:clr>
        </p15:guide>
        <p15:guide id="7" orient="horz" pos="2880">
          <p15:clr>
            <a:srgbClr val="A4A3A4"/>
          </p15:clr>
        </p15:guide>
        <p15:guide id="9" orient="horz" pos="2696">
          <p15:clr>
            <a:srgbClr val="A4A3A4"/>
          </p15:clr>
        </p15:guide>
        <p15:guide id="10" orient="horz" pos="2758">
          <p15:clr>
            <a:srgbClr val="F26B43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1_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879250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ith photo_black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62E1E1D-F8EE-C240-9AB2-FB6268723E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425780"/>
            <a:ext cx="5083629" cy="1107996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21764">
                      <a:srgbClr val="1A1A1A"/>
                    </a:gs>
                    <a:gs pos="12500">
                      <a:srgbClr val="1A1A1A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5084064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gradFill>
                  <a:gsLst>
                    <a:gs pos="21764">
                      <a:srgbClr val="1A1A1A"/>
                    </a:gs>
                    <a:gs pos="12500">
                      <a:srgbClr val="1A1A1A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 text</a:t>
            </a:r>
          </a:p>
        </p:txBody>
      </p:sp>
      <p:pic>
        <p:nvPicPr>
          <p:cNvPr id="7" name="MS logo gray - EMF">
            <a:extLst>
              <a:ext uri="{FF2B5EF4-FFF2-40B4-BE49-F238E27FC236}">
                <a16:creationId xmlns:a16="http://schemas.microsoft.com/office/drawing/2014/main" id="{C4B60698-9D0C-2245-AB54-408320A0469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283297" y="281709"/>
            <a:ext cx="2440148" cy="902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784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wiith photo_black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62E1E1D-F8EE-C240-9AB2-FB6268723E0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-1"/>
            <a:ext cx="12192001" cy="6858001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584200" y="2425780"/>
            <a:ext cx="5083629" cy="1107996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3600" spc="-50" baseline="0">
                <a:solidFill>
                  <a:schemeClr val="bg1"/>
                </a:soli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584200" y="3962400"/>
            <a:ext cx="5084064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solidFill>
                  <a:schemeClr val="bg1"/>
                </a:soli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 text</a:t>
            </a:r>
          </a:p>
        </p:txBody>
      </p:sp>
      <p:pic>
        <p:nvPicPr>
          <p:cNvPr id="6" name="MS logo gray - EMF">
            <a:extLst>
              <a:ext uri="{FF2B5EF4-FFF2-40B4-BE49-F238E27FC236}">
                <a16:creationId xmlns:a16="http://schemas.microsoft.com/office/drawing/2014/main" id="{1A0A0744-85F1-0F43-8CD0-F540C13B0A7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283297" y="281709"/>
            <a:ext cx="2440148" cy="902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9904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ith photo_white tex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199E035-8F3C-C54D-844B-D184582FA58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584635" y="2425780"/>
            <a:ext cx="5083629" cy="1107996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53365">
                      <a:srgbClr val="FFFFFF"/>
                    </a:gs>
                    <a:gs pos="21764">
                      <a:srgbClr val="FFFFFF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584200" y="3962400"/>
            <a:ext cx="5084064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gradFill>
                  <a:gsLst>
                    <a:gs pos="53365">
                      <a:srgbClr val="FFFFFF"/>
                    </a:gs>
                    <a:gs pos="21764">
                      <a:srgbClr val="FFFFFF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 text</a:t>
            </a:r>
          </a:p>
        </p:txBody>
      </p:sp>
      <p:pic>
        <p:nvPicPr>
          <p:cNvPr id="7" name="MS logo gray - EMF">
            <a:extLst>
              <a:ext uri="{FF2B5EF4-FFF2-40B4-BE49-F238E27FC236}">
                <a16:creationId xmlns:a16="http://schemas.microsoft.com/office/drawing/2014/main" id="{19A64866-81C9-F346-A699-D5FE5F62973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283297" y="281709"/>
            <a:ext cx="2440148" cy="902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5371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wiith photo_white tex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199E035-8F3C-C54D-844B-D184582FA58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white">
          <a:xfrm>
            <a:off x="584635" y="2425780"/>
            <a:ext cx="5083629" cy="1107996"/>
          </a:xfrm>
          <a:noFill/>
        </p:spPr>
        <p:txBody>
          <a:bodyPr wrap="square" lIns="0" tIns="0" rIns="0" bIns="0" anchor="b" anchorCtr="0">
            <a:spAutoFit/>
          </a:bodyPr>
          <a:lstStyle>
            <a:lvl1pPr>
              <a:defRPr sz="3600" spc="-50" baseline="0">
                <a:gradFill>
                  <a:gsLst>
                    <a:gs pos="53365">
                      <a:srgbClr val="FFFFFF"/>
                    </a:gs>
                    <a:gs pos="21764">
                      <a:srgbClr val="FFFFFF"/>
                    </a:gs>
                  </a:gsLst>
                  <a:lin ang="5400000" scaled="0"/>
                </a:gradFill>
                <a:latin typeface="+mj-lt"/>
                <a:cs typeface="Segoe UI" panose="020B0502040204020203" pitchFamily="34" charset="0"/>
              </a:defRPr>
            </a:lvl1pPr>
          </a:lstStyle>
          <a:p>
            <a:r>
              <a:rPr lang="en-US"/>
              <a:t>Event name or presentation title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 bwMode="white">
          <a:xfrm>
            <a:off x="584200" y="3962400"/>
            <a:ext cx="5084064" cy="246221"/>
          </a:xfrm>
          <a:noFill/>
        </p:spPr>
        <p:txBody>
          <a:bodyPr wrap="square" lIns="0" tIns="0" rIns="0" bIns="0">
            <a:spAutoFit/>
          </a:bodyPr>
          <a:lstStyle>
            <a:lvl1pPr marL="0" indent="0">
              <a:spcBef>
                <a:spcPts val="0"/>
              </a:spcBef>
              <a:buNone/>
              <a:defRPr sz="1600" spc="0" baseline="0">
                <a:gradFill>
                  <a:gsLst>
                    <a:gs pos="53365">
                      <a:srgbClr val="FFFFFF"/>
                    </a:gs>
                    <a:gs pos="21764">
                      <a:srgbClr val="FFFFFF"/>
                    </a:gs>
                  </a:gsLst>
                  <a:lin ang="5400000" scaled="0"/>
                </a:gradFill>
                <a:latin typeface="+mn-lt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Speaker name or subtitle text</a:t>
            </a:r>
          </a:p>
        </p:txBody>
      </p:sp>
      <p:pic>
        <p:nvPicPr>
          <p:cNvPr id="7" name="MS logo gray - EMF">
            <a:extLst>
              <a:ext uri="{FF2B5EF4-FFF2-40B4-BE49-F238E27FC236}">
                <a16:creationId xmlns:a16="http://schemas.microsoft.com/office/drawing/2014/main" id="{19A64866-81C9-F346-A699-D5FE5F62973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283297" y="281709"/>
            <a:ext cx="2440148" cy="902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497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228">
          <p15:clr>
            <a:srgbClr val="5ACBF0"/>
          </p15:clr>
        </p15:guide>
        <p15:guide id="2" orient="horz" pos="2496">
          <p15:clr>
            <a:srgbClr val="5ACBF0"/>
          </p15:clr>
        </p15:guide>
        <p15:guide id="3" pos="6132">
          <p15:clr>
            <a:srgbClr val="5ACBF0"/>
          </p15:clr>
        </p15:guide>
        <p15:guide id="4" orient="horz" pos="216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98764"/>
            <a:ext cx="11018520" cy="430887"/>
          </a:xfrm>
        </p:spPr>
        <p:txBody>
          <a:bodyPr/>
          <a:lstStyle>
            <a:lvl1pPr>
              <a:defRPr sz="2800">
                <a:solidFill>
                  <a:srgbClr val="00000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1083374"/>
          </a:xfrm>
        </p:spPr>
        <p:txBody>
          <a:bodyPr wrap="square">
            <a:spAutoFit/>
          </a:bodyPr>
          <a:lstStyle>
            <a:lvl1pPr marL="0" indent="0">
              <a:buNone/>
              <a:defRPr sz="2000" b="0" i="0">
                <a:solidFill>
                  <a:srgbClr val="000000"/>
                </a:solidFill>
                <a:latin typeface="+mn-lt"/>
                <a:cs typeface="Segoe UI" panose="020B0502040204020203" pitchFamily="34" charset="0"/>
              </a:defRPr>
            </a:lvl1pPr>
            <a:lvl2pPr marL="228600" indent="0">
              <a:buNone/>
              <a:defRPr sz="1600">
                <a:solidFill>
                  <a:srgbClr val="000000"/>
                </a:solidFill>
              </a:defRPr>
            </a:lvl2pPr>
            <a:lvl3pPr marL="457200" indent="0">
              <a:buNone/>
              <a:defRPr sz="1400">
                <a:solidFill>
                  <a:srgbClr val="000000"/>
                </a:solidFill>
              </a:defRPr>
            </a:lvl3pPr>
            <a:lvl4pPr marL="685800" indent="0">
              <a:buNone/>
              <a:defRPr sz="1200">
                <a:solidFill>
                  <a:srgbClr val="000000"/>
                </a:solidFill>
              </a:defRPr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Footer Placeholder 10">
            <a:extLst>
              <a:ext uri="{FF2B5EF4-FFF2-40B4-BE49-F238E27FC236}">
                <a16:creationId xmlns:a16="http://schemas.microsoft.com/office/drawing/2014/main" id="{37A1A54A-CF38-9947-A8FB-BBD41DE025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84201" y="6456459"/>
            <a:ext cx="11025188" cy="107854"/>
          </a:xfrm>
          <a:prstGeom prst="rect">
            <a:avLst/>
          </a:prstGeom>
        </p:spPr>
        <p:txBody>
          <a:bodyPr/>
          <a:lstStyle>
            <a:lvl1pPr>
              <a:defRPr sz="800">
                <a:solidFill>
                  <a:srgbClr val="000000"/>
                </a:solidFill>
              </a:defRPr>
            </a:lvl1pPr>
          </a:lstStyle>
          <a:p>
            <a:r>
              <a:rPr lang="en-US"/>
              <a:t>© Microsoft Corporation                                                                                  					   	    	                                     Microsoft 365 </a:t>
            </a:r>
          </a:p>
        </p:txBody>
      </p:sp>
    </p:spTree>
    <p:extLst>
      <p:ext uri="{BB962C8B-B14F-4D97-AF65-F5344CB8AC3E}">
        <p14:creationId xmlns:p14="http://schemas.microsoft.com/office/powerpoint/2010/main" val="121860954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image" Target="../media/image1.emf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theme" Target="../theme/theme1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574816" y="510988"/>
            <a:ext cx="11018520" cy="43088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 userDrawn="1">
            <p:ph type="body" idx="1"/>
          </p:nvPr>
        </p:nvSpPr>
        <p:spPr>
          <a:xfrm>
            <a:off x="584200" y="1435503"/>
            <a:ext cx="11018520" cy="12680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49" name="NEW Brand Colors 2018">
            <a:extLst>
              <a:ext uri="{FF2B5EF4-FFF2-40B4-BE49-F238E27FC236}">
                <a16:creationId xmlns:a16="http://schemas.microsoft.com/office/drawing/2014/main" id="{9D5783B5-1069-4509-929A-C02C0B0887F7}"/>
              </a:ext>
            </a:extLst>
          </p:cNvPr>
          <p:cNvPicPr>
            <a:picLocks noChangeAspect="1"/>
          </p:cNvPicPr>
          <p:nvPr userDrawn="1"/>
        </p:nvPicPr>
        <p:blipFill>
          <a:blip r:embed="rId4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9288988" y="2942644"/>
            <a:ext cx="6858000" cy="972712"/>
          </a:xfrm>
          <a:prstGeom prst="rect">
            <a:avLst/>
          </a:prstGeom>
        </p:spPr>
      </p:pic>
      <p:grpSp>
        <p:nvGrpSpPr>
          <p:cNvPr id="47" name="GRID" hidden="1">
            <a:extLst>
              <a:ext uri="{FF2B5EF4-FFF2-40B4-BE49-F238E27FC236}">
                <a16:creationId xmlns:a16="http://schemas.microsoft.com/office/drawing/2014/main" id="{32B5FFBF-552A-4973-B5B3-9EE3A765185F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CD412E5-2492-4063-96AB-C451FC39F2B6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25E7FAE-6A98-413B-871E-10F8DF6FF1E3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F42BDE7-00A0-446E-9CEE-23DDF6A13E6E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D48FF31-9C6A-4C0C-AB96-ED556488A1BA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8D811B2-F122-4FF3-A4F6-E7291A5152BB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029335-BA6E-4B6F-B752-D02603169DE6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08D55A0-D16C-4191-B9F9-C95B51610B5E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A3FCB58-9F61-404B-A493-7860A942FCC2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EFD38DF-4402-499A-B7B2-D5BBF3AD467C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6DFD209-A624-4FEA-8F60-067FBF0CC1E8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1B8ED61-88C3-48AA-91A7-BFD779B3B3BA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AC47D-49D2-4B9E-B580-53A7922E5654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D7A2DB-4310-49CD-83F6-55B33BE76665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0C40071-7BC6-4682-9CD1-0631E07C9F11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EE0ACFAA-26E9-44D2-BEF0-E02CAE93F397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5D1186-93AE-4B67-8544-763E0B213AAC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B1D45AE-FC53-4BB4-A9CD-C563C03A1195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8325177A-06D9-4C2A-B7EF-984A90245BF7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2B67796-DF72-4C3B-A79D-7534FD3084C9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8B2C409-2FF7-4120-9E48-02A446B82DD6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3E0130A-B11A-42AB-8439-3CB0569F1C08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840B631-CB23-44B8-823B-56619D54F0E4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7DD460B-BBE5-43D6-95DF-C1C1CC6239C6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F5BEEB4-62B8-420A-9489-8319B9432C34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9242164-82A4-4DA9-B78C-33430C241872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D8767DD-4892-4904-AE72-87087DD9CCC2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245FC793-2AD0-4021-B3FB-391EDDE6CB63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091C6C8-296D-4AA9-8F03-7DEA5FA7D71A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CBDA8A-698A-4B1C-BC41-CD72C2900FE8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F0780C82-EF19-43A2-BF1B-31FDFBA092CA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3492339-9370-44E2-8C4D-414393DEB764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BF7CE2A-C0A7-4C6F-88B8-E40107AE34E8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CD7A1D0-B060-4037-BFAE-80FAF89CC35F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A121C21-7F60-43D7-B9B4-682B9D22E24D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.64 square" hidden="1">
            <a:extLst>
              <a:ext uri="{FF2B5EF4-FFF2-40B4-BE49-F238E27FC236}">
                <a16:creationId xmlns:a16="http://schemas.microsoft.com/office/drawing/2014/main" id="{90E0CE0A-15D7-405F-8DFA-B7F5AF47B03C}"/>
              </a:ext>
            </a:extLst>
          </p:cNvPr>
          <p:cNvSpPr/>
          <p:nvPr userDrawn="1"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5" name=".32 square" hidden="1">
            <a:extLst>
              <a:ext uri="{FF2B5EF4-FFF2-40B4-BE49-F238E27FC236}">
                <a16:creationId xmlns:a16="http://schemas.microsoft.com/office/drawing/2014/main" id="{09835393-211C-428D-B22F-51EE7A413599}"/>
              </a:ext>
            </a:extLst>
          </p:cNvPr>
          <p:cNvSpPr/>
          <p:nvPr userDrawn="1"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85500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</p:sldLayoutIdLst>
  <p:transition>
    <p:fade/>
  </p:transition>
  <p:hf sldNum="0" hdr="0" ftr="0" dt="0"/>
  <p:txStyles>
    <p:titleStyle>
      <a:lvl1pPr algn="l" defTabSz="932742" rtl="0" eaLnBrk="1" latinLnBrk="0" hangingPunct="1">
        <a:lnSpc>
          <a:spcPct val="100000"/>
        </a:lnSpc>
        <a:spcBef>
          <a:spcPct val="0"/>
        </a:spcBef>
        <a:buNone/>
        <a:defRPr lang="en-US" sz="2800" b="0" kern="1200" cap="none" spc="-50" baseline="0" dirty="0" smtClean="0">
          <a:ln w="3175">
            <a:noFill/>
          </a:ln>
          <a:solidFill>
            <a:srgbClr val="000000"/>
          </a:soli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000" kern="1200" spc="0" baseline="0">
          <a:solidFill>
            <a:srgbClr val="000000"/>
          </a:solidFill>
          <a:latin typeface="+mn-lt"/>
          <a:ea typeface="+mn-ea"/>
          <a:cs typeface="Segoe UI Semilight" panose="020B0402040204020203" pitchFamily="34" charset="0"/>
        </a:defRPr>
      </a:lvl1pPr>
      <a:lvl2pPr marL="457200" marR="0" indent="-228600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600" kern="1200" spc="0" baseline="0">
          <a:solidFill>
            <a:srgbClr val="000000"/>
          </a:solidFill>
          <a:latin typeface="+mn-lt"/>
          <a:ea typeface="+mn-ea"/>
          <a:cs typeface="+mn-cs"/>
        </a:defRPr>
      </a:lvl2pPr>
      <a:lvl3pPr marL="657225" marR="0" indent="-20002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400" kern="1200" spc="0" baseline="0">
          <a:solidFill>
            <a:srgbClr val="000000"/>
          </a:solidFill>
          <a:latin typeface="+mn-lt"/>
          <a:ea typeface="+mn-ea"/>
          <a:cs typeface="+mn-cs"/>
        </a:defRPr>
      </a:lvl3pPr>
      <a:lvl4pPr marL="842963" marR="0" indent="-1809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200" kern="1200" spc="0" baseline="0">
          <a:solidFill>
            <a:srgbClr val="000000"/>
          </a:solidFill>
          <a:latin typeface="+mn-lt"/>
          <a:ea typeface="+mn-ea"/>
          <a:cs typeface="+mn-cs"/>
        </a:defRPr>
      </a:lvl4pPr>
      <a:lvl5pPr marL="1023938" marR="0" indent="-168275" algn="l" defTabSz="932742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1000" kern="1200" spc="0" baseline="0">
          <a:solidFill>
            <a:srgbClr val="000000"/>
          </a:soli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6" pos="368">
          <p15:clr>
            <a:srgbClr val="C35EA4"/>
          </p15:clr>
        </p15:guide>
        <p15:guide id="17" pos="7313">
          <p15:clr>
            <a:srgbClr val="C35EA4"/>
          </p15:clr>
        </p15:guide>
        <p15:guide id="25" orient="horz" pos="369">
          <p15:clr>
            <a:srgbClr val="C35EA4"/>
          </p15:clr>
        </p15:guide>
        <p15:guide id="26" orient="horz" pos="3949">
          <p15:clr>
            <a:srgbClr val="C35EA4"/>
          </p15:clr>
        </p15:guide>
        <p15:guide id="27" orient="horz" pos="184">
          <p15:clr>
            <a:srgbClr val="A4A3A4"/>
          </p15:clr>
        </p15:guide>
        <p15:guide id="28" pos="185">
          <p15:clr>
            <a:srgbClr val="A4A3A4"/>
          </p15:clr>
        </p15:guide>
        <p15:guide id="29" orient="horz" pos="4135">
          <p15:clr>
            <a:srgbClr val="A4A3A4"/>
          </p15:clr>
        </p15:guide>
        <p15:guide id="30" pos="749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8.png"/><Relationship Id="rId4" Type="http://schemas.openxmlformats.org/officeDocument/2006/relationships/image" Target="../media/image22.sv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22.svg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8.png"/><Relationship Id="rId4" Type="http://schemas.openxmlformats.org/officeDocument/2006/relationships/image" Target="../media/image22.sv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8.png"/><Relationship Id="rId4" Type="http://schemas.openxmlformats.org/officeDocument/2006/relationships/image" Target="../media/image22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5.xml"/><Relationship Id="rId4" Type="http://schemas.openxmlformats.org/officeDocument/2006/relationships/comments" Target="../comments/commen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3.png"/><Relationship Id="rId4" Type="http://schemas.openxmlformats.org/officeDocument/2006/relationships/image" Target="../media/image22.sv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22.svg"/><Relationship Id="rId4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22.svg"/><Relationship Id="rId4" Type="http://schemas.openxmlformats.org/officeDocument/2006/relationships/image" Target="../media/image21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22.svg"/><Relationship Id="rId4" Type="http://schemas.openxmlformats.org/officeDocument/2006/relationships/image" Target="../media/image2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8.png"/><Relationship Id="rId4" Type="http://schemas.openxmlformats.org/officeDocument/2006/relationships/image" Target="../media/image22.sv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8.png"/><Relationship Id="rId4" Type="http://schemas.openxmlformats.org/officeDocument/2006/relationships/image" Target="../media/image22.sv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8.png"/><Relationship Id="rId4" Type="http://schemas.openxmlformats.org/officeDocument/2006/relationships/image" Target="../media/image22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5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8.png"/><Relationship Id="rId4" Type="http://schemas.openxmlformats.org/officeDocument/2006/relationships/image" Target="../media/image22.sv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3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8.png"/><Relationship Id="rId4" Type="http://schemas.openxmlformats.org/officeDocument/2006/relationships/image" Target="../media/image22.sv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2.xml"/><Relationship Id="rId4" Type="http://schemas.openxmlformats.org/officeDocument/2006/relationships/image" Target="../media/image20.sv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22.svg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32.xml"/><Relationship Id="rId4" Type="http://schemas.openxmlformats.org/officeDocument/2006/relationships/image" Target="../media/image20.sv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22.svg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32.xml"/><Relationship Id="rId4" Type="http://schemas.openxmlformats.org/officeDocument/2006/relationships/image" Target="../media/image20.sv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22.svg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32.xml"/><Relationship Id="rId4" Type="http://schemas.openxmlformats.org/officeDocument/2006/relationships/image" Target="../media/image20.sv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22.svg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32.xml"/><Relationship Id="rId4" Type="http://schemas.openxmlformats.org/officeDocument/2006/relationships/image" Target="../media/image20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22.svg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32.xml"/><Relationship Id="rId4" Type="http://schemas.openxmlformats.org/officeDocument/2006/relationships/image" Target="../media/image20.sv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4" Type="http://schemas.openxmlformats.org/officeDocument/2006/relationships/image" Target="../media/image22.svg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hyperlink" Target="https://support.microsoft.com/en-us" TargetMode="External"/><Relationship Id="rId1" Type="http://schemas.openxmlformats.org/officeDocument/2006/relationships/slideLayout" Target="../slideLayouts/slideLayout25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icrosoft.com/en-us/store/workshops-training-and-events" TargetMode="Externa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5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F8BD6-8865-FDA8-CAF7-E26C2AAF5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Collaborating with Microsoft 365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6B7764BA-6D1F-72E4-A0DA-3E140AD2CDF4}"/>
              </a:ext>
            </a:extLst>
          </p:cNvPr>
          <p:cNvGrpSpPr/>
          <p:nvPr/>
        </p:nvGrpSpPr>
        <p:grpSpPr>
          <a:xfrm>
            <a:off x="5477763" y="1295740"/>
            <a:ext cx="5596128" cy="4266520"/>
            <a:chOff x="5477763" y="1158101"/>
            <a:chExt cx="5596128" cy="4266520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190A9951-E868-A4B9-3B6F-7B1A4704B975}"/>
                </a:ext>
              </a:extLst>
            </p:cNvPr>
            <p:cNvGrpSpPr/>
            <p:nvPr/>
          </p:nvGrpSpPr>
          <p:grpSpPr>
            <a:xfrm>
              <a:off x="5477763" y="2190778"/>
              <a:ext cx="5596128" cy="3233843"/>
              <a:chOff x="5477763" y="2190778"/>
              <a:chExt cx="5596128" cy="3233843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094AE08C-55C7-5F46-BCBD-0FD87F52EEC7}"/>
                  </a:ext>
                </a:extLst>
              </p:cNvPr>
              <p:cNvGrpSpPr/>
              <p:nvPr/>
            </p:nvGrpSpPr>
            <p:grpSpPr>
              <a:xfrm>
                <a:off x="5477763" y="2190778"/>
                <a:ext cx="5596128" cy="950976"/>
                <a:chOff x="4905176" y="1807580"/>
                <a:chExt cx="5596128" cy="950976"/>
              </a:xfrm>
            </p:grpSpPr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id="{38CAD118-866F-B20F-DD18-A4074A1BDE3F}"/>
                    </a:ext>
                  </a:extLst>
                </p:cNvPr>
                <p:cNvSpPr/>
                <p:nvPr/>
              </p:nvSpPr>
              <p:spPr bwMode="auto">
                <a:xfrm>
                  <a:off x="5380664" y="1807580"/>
                  <a:ext cx="5120640" cy="950976"/>
                </a:xfrm>
                <a:prstGeom prst="rect">
                  <a:avLst/>
                </a:prstGeom>
                <a:solidFill>
                  <a:schemeClr val="bg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0" tIns="146304" rIns="182880" bIns="146304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defTabSz="932472"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IN" sz="2400" dirty="0">
                      <a:solidFill>
                        <a:schemeClr val="tx2"/>
                      </a:solidFill>
                      <a:latin typeface="+mj-lt"/>
                      <a:ea typeface="Segoe UI" pitchFamily="34" charset="0"/>
                      <a:cs typeface="Segoe UI" pitchFamily="34" charset="0"/>
                    </a:rPr>
                    <a:t>Communicate quickly</a:t>
                  </a:r>
                </a:p>
              </p:txBody>
            </p:sp>
            <p:grpSp>
              <p:nvGrpSpPr>
                <p:cNvPr id="26" name="Group 25">
                  <a:extLst>
                    <a:ext uri="{FF2B5EF4-FFF2-40B4-BE49-F238E27FC236}">
                      <a16:creationId xmlns:a16="http://schemas.microsoft.com/office/drawing/2014/main" id="{F09A181F-47A1-0E75-E489-0898D0CA8174}"/>
                    </a:ext>
                  </a:extLst>
                </p:cNvPr>
                <p:cNvGrpSpPr/>
                <p:nvPr/>
              </p:nvGrpSpPr>
              <p:grpSpPr>
                <a:xfrm>
                  <a:off x="4905176" y="1807580"/>
                  <a:ext cx="950976" cy="950976"/>
                  <a:chOff x="4905176" y="1807580"/>
                  <a:chExt cx="950976" cy="950976"/>
                </a:xfrm>
              </p:grpSpPr>
              <p:grpSp>
                <p:nvGrpSpPr>
                  <p:cNvPr id="27" name="Group 26">
                    <a:extLst>
                      <a:ext uri="{FF2B5EF4-FFF2-40B4-BE49-F238E27FC236}">
                        <a16:creationId xmlns:a16="http://schemas.microsoft.com/office/drawing/2014/main" id="{605FB0FA-9A7C-83C2-30A3-043134DCB1CB}"/>
                      </a:ext>
                    </a:extLst>
                  </p:cNvPr>
                  <p:cNvGrpSpPr/>
                  <p:nvPr/>
                </p:nvGrpSpPr>
                <p:grpSpPr>
                  <a:xfrm>
                    <a:off x="4905176" y="1807580"/>
                    <a:ext cx="950976" cy="950976"/>
                    <a:chOff x="5423706" y="2099530"/>
                    <a:chExt cx="950976" cy="950976"/>
                  </a:xfrm>
                </p:grpSpPr>
                <p:sp>
                  <p:nvSpPr>
                    <p:cNvPr id="29" name="Oval 28">
                      <a:extLst>
                        <a:ext uri="{FF2B5EF4-FFF2-40B4-BE49-F238E27FC236}">
                          <a16:creationId xmlns:a16="http://schemas.microsoft.com/office/drawing/2014/main" id="{C242149B-B98F-0E1B-4126-6247DA5B0238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5423706" y="2099530"/>
                      <a:ext cx="950976" cy="950976"/>
                    </a:xfrm>
                    <a:prstGeom prst="ellipse">
                      <a:avLst/>
                    </a:prstGeom>
                    <a:solidFill>
                      <a:schemeClr val="accent2"/>
                    </a:solidFill>
                    <a:ln>
                      <a:noFill/>
                      <a:headEnd type="none" w="med" len="med"/>
                      <a:tailEnd type="none" w="med" len="med"/>
                    </a:ln>
                    <a:effectLst/>
                  </p:spPr>
                  <p:style>
                    <a:lnRef idx="1">
                      <a:schemeClr val="accent2"/>
                    </a:lnRef>
                    <a:fillRef idx="3">
                      <a:schemeClr val="accent2"/>
                    </a:fillRef>
                    <a:effectRef idx="2">
                      <a:schemeClr val="accent2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182880" tIns="146304" rIns="182880" bIns="146304" numCol="1" spcCol="0" rtlCol="0" fromWordArt="0" anchor="t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 defTabSz="932472" fontAlgn="base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endParaRPr lang="en-IN" sz="2000" err="1">
                        <a:gradFill>
                          <a:gsLst>
                            <a:gs pos="0">
                              <a:srgbClr val="FFFFFF"/>
                            </a:gs>
                            <a:gs pos="100000">
                              <a:srgbClr val="FFFFFF"/>
                            </a:gs>
                          </a:gsLst>
                          <a:lin ang="5400000" scaled="0"/>
                        </a:gradFill>
                        <a:ea typeface="Segoe UI" pitchFamily="34" charset="0"/>
                        <a:cs typeface="Segoe UI" pitchFamily="34" charset="0"/>
                      </a:endParaRPr>
                    </a:p>
                  </p:txBody>
                </p:sp>
                <p:sp>
                  <p:nvSpPr>
                    <p:cNvPr id="30" name="Oval 29">
                      <a:extLst>
                        <a:ext uri="{FF2B5EF4-FFF2-40B4-BE49-F238E27FC236}">
                          <a16:creationId xmlns:a16="http://schemas.microsoft.com/office/drawing/2014/main" id="{8E5585E0-065B-565A-77DE-66A1D715CB16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 bwMode="auto">
                    <a:xfrm>
                      <a:off x="5624874" y="2300698"/>
                      <a:ext cx="548640" cy="548640"/>
                    </a:xfrm>
                    <a:prstGeom prst="ellipse">
                      <a:avLst/>
                    </a:prstGeom>
                    <a:noFill/>
                    <a:ln w="19050">
                      <a:solidFill>
                        <a:schemeClr val="bg1"/>
                      </a:solidFill>
                      <a:headEnd type="none" w="med" len="med"/>
                      <a:tailEnd type="none" w="med" len="med"/>
                    </a:ln>
                    <a:effectLst/>
                  </p:spPr>
                  <p:style>
                    <a:lnRef idx="1">
                      <a:schemeClr val="accent2"/>
                    </a:lnRef>
                    <a:fillRef idx="3">
                      <a:schemeClr val="accent2"/>
                    </a:fillRef>
                    <a:effectRef idx="2">
                      <a:schemeClr val="accent2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182880" tIns="146304" rIns="182880" bIns="146304" numCol="1" spcCol="0" rtlCol="0" fromWordArt="0" anchor="t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 defTabSz="932472" fontAlgn="base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endParaRPr lang="en-IN" sz="2000" err="1">
                        <a:gradFill>
                          <a:gsLst>
                            <a:gs pos="0">
                              <a:srgbClr val="FFFFFF"/>
                            </a:gs>
                            <a:gs pos="100000">
                              <a:srgbClr val="FFFFFF"/>
                            </a:gs>
                          </a:gsLst>
                          <a:lin ang="5400000" scaled="0"/>
                        </a:gradFill>
                        <a:ea typeface="Segoe UI" pitchFamily="34" charset="0"/>
                        <a:cs typeface="Segoe UI" pitchFamily="34" charset="0"/>
                      </a:endParaRPr>
                    </a:p>
                  </p:txBody>
                </p:sp>
              </p:grpSp>
              <p:pic>
                <p:nvPicPr>
                  <p:cNvPr id="28" name="Graphic 27" descr="Checkmark outline">
                    <a:extLst>
                      <a:ext uri="{FF2B5EF4-FFF2-40B4-BE49-F238E27FC236}">
                        <a16:creationId xmlns:a16="http://schemas.microsoft.com/office/drawing/2014/main" id="{7CB7F16E-2A3F-4A64-3488-47F364594B4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>
                    <a:extLst>
                      <a:ext uri="{96DAC541-7B7A-43D3-8B79-37D633B846F1}">
                        <asvg:svgBlip xmlns:asvg="http://schemas.microsoft.com/office/drawing/2016/SVG/main" r:embed="rId4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5220644" y="2123048"/>
                    <a:ext cx="320040" cy="320040"/>
                  </a:xfrm>
                  <a:prstGeom prst="rect">
                    <a:avLst/>
                  </a:prstGeom>
                </p:spPr>
              </p:pic>
            </p:grpSp>
          </p:grpSp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C4C04518-245A-B752-D717-E516C343E5ED}"/>
                  </a:ext>
                </a:extLst>
              </p:cNvPr>
              <p:cNvGrpSpPr/>
              <p:nvPr/>
            </p:nvGrpSpPr>
            <p:grpSpPr>
              <a:xfrm>
                <a:off x="5477763" y="3332211"/>
                <a:ext cx="5596128" cy="950976"/>
                <a:chOff x="4905176" y="2940813"/>
                <a:chExt cx="5596128" cy="950976"/>
              </a:xfrm>
            </p:grpSpPr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B7CC8FC7-AB09-AFB8-5AC1-C746838D3380}"/>
                    </a:ext>
                  </a:extLst>
                </p:cNvPr>
                <p:cNvSpPr/>
                <p:nvPr/>
              </p:nvSpPr>
              <p:spPr bwMode="auto">
                <a:xfrm>
                  <a:off x="5380664" y="2940813"/>
                  <a:ext cx="5120640" cy="950976"/>
                </a:xfrm>
                <a:prstGeom prst="rect">
                  <a:avLst/>
                </a:prstGeom>
                <a:solidFill>
                  <a:schemeClr val="bg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0" tIns="146304" rIns="182880" bIns="146304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defTabSz="932472"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IN" sz="2400" dirty="0">
                      <a:solidFill>
                        <a:schemeClr val="tx2"/>
                      </a:solidFill>
                      <a:latin typeface="+mj-lt"/>
                      <a:ea typeface="Segoe UI" pitchFamily="34" charset="0"/>
                      <a:cs typeface="Segoe UI" pitchFamily="34" charset="0"/>
                    </a:rPr>
                    <a:t>Share files easily</a:t>
                  </a:r>
                </a:p>
              </p:txBody>
            </p:sp>
            <p:grpSp>
              <p:nvGrpSpPr>
                <p:cNvPr id="20" name="Group 19">
                  <a:extLst>
                    <a:ext uri="{FF2B5EF4-FFF2-40B4-BE49-F238E27FC236}">
                      <a16:creationId xmlns:a16="http://schemas.microsoft.com/office/drawing/2014/main" id="{E6FE1C6F-A8CB-BE38-E04C-9E73BF9DAD2E}"/>
                    </a:ext>
                  </a:extLst>
                </p:cNvPr>
                <p:cNvGrpSpPr/>
                <p:nvPr/>
              </p:nvGrpSpPr>
              <p:grpSpPr>
                <a:xfrm>
                  <a:off x="4905176" y="2940813"/>
                  <a:ext cx="950976" cy="950976"/>
                  <a:chOff x="4905176" y="2940813"/>
                  <a:chExt cx="950976" cy="950976"/>
                </a:xfrm>
              </p:grpSpPr>
              <p:grpSp>
                <p:nvGrpSpPr>
                  <p:cNvPr id="21" name="Group 20">
                    <a:extLst>
                      <a:ext uri="{FF2B5EF4-FFF2-40B4-BE49-F238E27FC236}">
                        <a16:creationId xmlns:a16="http://schemas.microsoft.com/office/drawing/2014/main" id="{F8CC2DEE-3D96-074B-EB8C-AD2AF9410827}"/>
                      </a:ext>
                    </a:extLst>
                  </p:cNvPr>
                  <p:cNvGrpSpPr/>
                  <p:nvPr/>
                </p:nvGrpSpPr>
                <p:grpSpPr>
                  <a:xfrm>
                    <a:off x="4905176" y="2940813"/>
                    <a:ext cx="950976" cy="950976"/>
                    <a:chOff x="5423706" y="2099530"/>
                    <a:chExt cx="950976" cy="950976"/>
                  </a:xfrm>
                </p:grpSpPr>
                <p:sp>
                  <p:nvSpPr>
                    <p:cNvPr id="23" name="Oval 22">
                      <a:extLst>
                        <a:ext uri="{FF2B5EF4-FFF2-40B4-BE49-F238E27FC236}">
                          <a16:creationId xmlns:a16="http://schemas.microsoft.com/office/drawing/2014/main" id="{852938D3-CB13-8746-DF22-FDE868D547F9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5423706" y="2099530"/>
                      <a:ext cx="950976" cy="950976"/>
                    </a:xfrm>
                    <a:prstGeom prst="ellipse">
                      <a:avLst/>
                    </a:prstGeom>
                    <a:solidFill>
                      <a:schemeClr val="accent2"/>
                    </a:solidFill>
                    <a:ln>
                      <a:noFill/>
                      <a:headEnd type="none" w="med" len="med"/>
                      <a:tailEnd type="none" w="med" len="med"/>
                    </a:ln>
                    <a:effectLst/>
                  </p:spPr>
                  <p:style>
                    <a:lnRef idx="1">
                      <a:schemeClr val="accent2"/>
                    </a:lnRef>
                    <a:fillRef idx="3">
                      <a:schemeClr val="accent2"/>
                    </a:fillRef>
                    <a:effectRef idx="2">
                      <a:schemeClr val="accent2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182880" tIns="146304" rIns="182880" bIns="146304" numCol="1" spcCol="0" rtlCol="0" fromWordArt="0" anchor="t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 defTabSz="932472" fontAlgn="base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endParaRPr lang="en-IN" sz="2000" err="1">
                        <a:gradFill>
                          <a:gsLst>
                            <a:gs pos="0">
                              <a:srgbClr val="FFFFFF"/>
                            </a:gs>
                            <a:gs pos="100000">
                              <a:srgbClr val="FFFFFF"/>
                            </a:gs>
                          </a:gsLst>
                          <a:lin ang="5400000" scaled="0"/>
                        </a:gradFill>
                        <a:ea typeface="Segoe UI" pitchFamily="34" charset="0"/>
                        <a:cs typeface="Segoe UI" pitchFamily="34" charset="0"/>
                      </a:endParaRPr>
                    </a:p>
                  </p:txBody>
                </p:sp>
                <p:sp>
                  <p:nvSpPr>
                    <p:cNvPr id="24" name="Oval 23">
                      <a:extLst>
                        <a:ext uri="{FF2B5EF4-FFF2-40B4-BE49-F238E27FC236}">
                          <a16:creationId xmlns:a16="http://schemas.microsoft.com/office/drawing/2014/main" id="{ED6CFAEF-24A8-5271-E18D-9C1017617AAF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 bwMode="auto">
                    <a:xfrm>
                      <a:off x="5624874" y="2300698"/>
                      <a:ext cx="548640" cy="548640"/>
                    </a:xfrm>
                    <a:prstGeom prst="ellipse">
                      <a:avLst/>
                    </a:prstGeom>
                    <a:noFill/>
                    <a:ln w="19050">
                      <a:solidFill>
                        <a:schemeClr val="bg1"/>
                      </a:solidFill>
                      <a:headEnd type="none" w="med" len="med"/>
                      <a:tailEnd type="none" w="med" len="med"/>
                    </a:ln>
                    <a:effectLst/>
                  </p:spPr>
                  <p:style>
                    <a:lnRef idx="1">
                      <a:schemeClr val="accent2"/>
                    </a:lnRef>
                    <a:fillRef idx="3">
                      <a:schemeClr val="accent2"/>
                    </a:fillRef>
                    <a:effectRef idx="2">
                      <a:schemeClr val="accent2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182880" tIns="146304" rIns="182880" bIns="146304" numCol="1" spcCol="0" rtlCol="0" fromWordArt="0" anchor="t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 defTabSz="932472" fontAlgn="base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endParaRPr lang="en-IN" sz="2000" err="1">
                        <a:gradFill>
                          <a:gsLst>
                            <a:gs pos="0">
                              <a:srgbClr val="FFFFFF"/>
                            </a:gs>
                            <a:gs pos="100000">
                              <a:srgbClr val="FFFFFF"/>
                            </a:gs>
                          </a:gsLst>
                          <a:lin ang="5400000" scaled="0"/>
                        </a:gradFill>
                        <a:ea typeface="Segoe UI" pitchFamily="34" charset="0"/>
                        <a:cs typeface="Segoe UI" pitchFamily="34" charset="0"/>
                      </a:endParaRPr>
                    </a:p>
                  </p:txBody>
                </p:sp>
              </p:grpSp>
              <p:pic>
                <p:nvPicPr>
                  <p:cNvPr id="22" name="Graphic 21" descr="Checkmark outline">
                    <a:extLst>
                      <a:ext uri="{FF2B5EF4-FFF2-40B4-BE49-F238E27FC236}">
                        <a16:creationId xmlns:a16="http://schemas.microsoft.com/office/drawing/2014/main" id="{30DBCE9C-A607-1C85-14A1-1AFA9B74B88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>
                    <a:extLst>
                      <a:ext uri="{96DAC541-7B7A-43D3-8B79-37D633B846F1}">
                        <asvg:svgBlip xmlns:asvg="http://schemas.microsoft.com/office/drawing/2016/SVG/main" r:embed="rId4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5220644" y="3256281"/>
                    <a:ext cx="320040" cy="320040"/>
                  </a:xfrm>
                  <a:prstGeom prst="rect">
                    <a:avLst/>
                  </a:prstGeom>
                </p:spPr>
              </p:pic>
            </p:grpSp>
          </p:grp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B21A2894-F3C7-3A36-9B6D-A17F83BC3C1F}"/>
                  </a:ext>
                </a:extLst>
              </p:cNvPr>
              <p:cNvGrpSpPr/>
              <p:nvPr/>
            </p:nvGrpSpPr>
            <p:grpSpPr>
              <a:xfrm>
                <a:off x="5477763" y="4473645"/>
                <a:ext cx="5596128" cy="950976"/>
                <a:chOff x="4905176" y="4074046"/>
                <a:chExt cx="5596128" cy="950976"/>
              </a:xfrm>
            </p:grpSpPr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F032102A-EB7D-7D14-D5C8-2DC6C3E6D965}"/>
                    </a:ext>
                  </a:extLst>
                </p:cNvPr>
                <p:cNvSpPr/>
                <p:nvPr/>
              </p:nvSpPr>
              <p:spPr bwMode="auto">
                <a:xfrm>
                  <a:off x="5380664" y="4074046"/>
                  <a:ext cx="5120640" cy="950976"/>
                </a:xfrm>
                <a:prstGeom prst="rect">
                  <a:avLst/>
                </a:prstGeom>
                <a:solidFill>
                  <a:schemeClr val="bg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0" tIns="146304" rIns="182880" bIns="146304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defTabSz="932472"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IN" sz="2400" dirty="0">
                      <a:solidFill>
                        <a:schemeClr val="tx2"/>
                      </a:solidFill>
                      <a:latin typeface="+mj-lt"/>
                      <a:ea typeface="Segoe UI" pitchFamily="34" charset="0"/>
                      <a:cs typeface="Segoe UI" pitchFamily="34" charset="0"/>
                    </a:rPr>
                    <a:t>Useful program integrations</a:t>
                  </a:r>
                </a:p>
              </p:txBody>
            </p:sp>
            <p:grpSp>
              <p:nvGrpSpPr>
                <p:cNvPr id="14" name="Group 13">
                  <a:extLst>
                    <a:ext uri="{FF2B5EF4-FFF2-40B4-BE49-F238E27FC236}">
                      <a16:creationId xmlns:a16="http://schemas.microsoft.com/office/drawing/2014/main" id="{94BBD279-A2D9-78CB-D780-C0873807F033}"/>
                    </a:ext>
                  </a:extLst>
                </p:cNvPr>
                <p:cNvGrpSpPr/>
                <p:nvPr/>
              </p:nvGrpSpPr>
              <p:grpSpPr>
                <a:xfrm>
                  <a:off x="4905176" y="4074046"/>
                  <a:ext cx="950976" cy="950976"/>
                  <a:chOff x="4905176" y="4074046"/>
                  <a:chExt cx="950976" cy="950976"/>
                </a:xfrm>
              </p:grpSpPr>
              <p:grpSp>
                <p:nvGrpSpPr>
                  <p:cNvPr id="15" name="Group 14">
                    <a:extLst>
                      <a:ext uri="{FF2B5EF4-FFF2-40B4-BE49-F238E27FC236}">
                        <a16:creationId xmlns:a16="http://schemas.microsoft.com/office/drawing/2014/main" id="{2BDA277D-6A11-CB44-4F28-AA8A0D3D8897}"/>
                      </a:ext>
                    </a:extLst>
                  </p:cNvPr>
                  <p:cNvGrpSpPr/>
                  <p:nvPr/>
                </p:nvGrpSpPr>
                <p:grpSpPr>
                  <a:xfrm>
                    <a:off x="4905176" y="4074046"/>
                    <a:ext cx="950976" cy="950976"/>
                    <a:chOff x="5423706" y="2099530"/>
                    <a:chExt cx="950976" cy="950976"/>
                  </a:xfrm>
                </p:grpSpPr>
                <p:sp>
                  <p:nvSpPr>
                    <p:cNvPr id="17" name="Oval 16">
                      <a:extLst>
                        <a:ext uri="{FF2B5EF4-FFF2-40B4-BE49-F238E27FC236}">
                          <a16:creationId xmlns:a16="http://schemas.microsoft.com/office/drawing/2014/main" id="{4B2056B6-28FD-67D2-8839-10CE418AAA91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5423706" y="2099530"/>
                      <a:ext cx="950976" cy="950976"/>
                    </a:xfrm>
                    <a:prstGeom prst="ellipse">
                      <a:avLst/>
                    </a:prstGeom>
                    <a:solidFill>
                      <a:schemeClr val="accent2"/>
                    </a:solidFill>
                    <a:ln>
                      <a:noFill/>
                      <a:headEnd type="none" w="med" len="med"/>
                      <a:tailEnd type="none" w="med" len="med"/>
                    </a:ln>
                    <a:effectLst/>
                  </p:spPr>
                  <p:style>
                    <a:lnRef idx="1">
                      <a:schemeClr val="accent2"/>
                    </a:lnRef>
                    <a:fillRef idx="3">
                      <a:schemeClr val="accent2"/>
                    </a:fillRef>
                    <a:effectRef idx="2">
                      <a:schemeClr val="accent2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914400" tIns="146304" rIns="182880" bIns="146304" numCol="1" spcCol="0" rtlCol="0" fromWordArt="0" anchor="t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 defTabSz="932472" fontAlgn="base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endParaRPr lang="en-IN" sz="2000" err="1">
                        <a:gradFill>
                          <a:gsLst>
                            <a:gs pos="0">
                              <a:srgbClr val="FFFFFF"/>
                            </a:gs>
                            <a:gs pos="100000">
                              <a:srgbClr val="FFFFFF"/>
                            </a:gs>
                          </a:gsLst>
                          <a:lin ang="5400000" scaled="0"/>
                        </a:gradFill>
                        <a:ea typeface="Segoe UI" pitchFamily="34" charset="0"/>
                        <a:cs typeface="Segoe UI" pitchFamily="34" charset="0"/>
                      </a:endParaRPr>
                    </a:p>
                  </p:txBody>
                </p:sp>
                <p:sp>
                  <p:nvSpPr>
                    <p:cNvPr id="18" name="Oval 17">
                      <a:extLst>
                        <a:ext uri="{FF2B5EF4-FFF2-40B4-BE49-F238E27FC236}">
                          <a16:creationId xmlns:a16="http://schemas.microsoft.com/office/drawing/2014/main" id="{499AB029-6130-1109-98EE-57A064D738D9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 bwMode="auto">
                    <a:xfrm>
                      <a:off x="5624874" y="2300698"/>
                      <a:ext cx="548640" cy="548640"/>
                    </a:xfrm>
                    <a:prstGeom prst="ellipse">
                      <a:avLst/>
                    </a:prstGeom>
                    <a:noFill/>
                    <a:ln w="19050">
                      <a:solidFill>
                        <a:schemeClr val="bg1"/>
                      </a:solidFill>
                      <a:headEnd type="none" w="med" len="med"/>
                      <a:tailEnd type="none" w="med" len="med"/>
                    </a:ln>
                    <a:effectLst/>
                  </p:spPr>
                  <p:style>
                    <a:lnRef idx="1">
                      <a:schemeClr val="accent2"/>
                    </a:lnRef>
                    <a:fillRef idx="3">
                      <a:schemeClr val="accent2"/>
                    </a:fillRef>
                    <a:effectRef idx="2">
                      <a:schemeClr val="accent2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914400" tIns="146304" rIns="182880" bIns="146304" numCol="1" spcCol="0" rtlCol="0" fromWordArt="0" anchor="t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 defTabSz="932472" fontAlgn="base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endParaRPr lang="en-IN" sz="2000" err="1">
                        <a:gradFill>
                          <a:gsLst>
                            <a:gs pos="0">
                              <a:srgbClr val="FFFFFF"/>
                            </a:gs>
                            <a:gs pos="100000">
                              <a:srgbClr val="FFFFFF"/>
                            </a:gs>
                          </a:gsLst>
                          <a:lin ang="5400000" scaled="0"/>
                        </a:gradFill>
                        <a:ea typeface="Segoe UI" pitchFamily="34" charset="0"/>
                        <a:cs typeface="Segoe UI" pitchFamily="34" charset="0"/>
                      </a:endParaRPr>
                    </a:p>
                  </p:txBody>
                </p:sp>
              </p:grpSp>
              <p:pic>
                <p:nvPicPr>
                  <p:cNvPr id="16" name="Graphic 15" descr="Checkmark outline">
                    <a:extLst>
                      <a:ext uri="{FF2B5EF4-FFF2-40B4-BE49-F238E27FC236}">
                        <a16:creationId xmlns:a16="http://schemas.microsoft.com/office/drawing/2014/main" id="{30D27C49-C4ED-C92F-0587-0EC9DB7E4DF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>
                    <a:extLst>
                      <a:ext uri="{96DAC541-7B7A-43D3-8B79-37D633B846F1}">
                        <asvg:svgBlip xmlns:asvg="http://schemas.microsoft.com/office/drawing/2016/SVG/main" r:embed="rId4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5220644" y="4389514"/>
                    <a:ext cx="320040" cy="320040"/>
                  </a:xfrm>
                  <a:prstGeom prst="rect">
                    <a:avLst/>
                  </a:prstGeom>
                </p:spPr>
              </p:pic>
            </p:grpSp>
          </p:grp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687FA32-D5C3-3DE8-E414-7C23C4238A7C}"/>
                </a:ext>
              </a:extLst>
            </p:cNvPr>
            <p:cNvSpPr txBox="1"/>
            <p:nvPr/>
          </p:nvSpPr>
          <p:spPr>
            <a:xfrm>
              <a:off x="5477763" y="1158101"/>
              <a:ext cx="2973571" cy="55399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3600" dirty="0">
                  <a:solidFill>
                    <a:schemeClr val="tx2"/>
                  </a:solidFill>
                  <a:latin typeface="+mj-lt"/>
                </a:rPr>
                <a:t>Try out Teams</a:t>
              </a:r>
              <a:endParaRPr lang="en-IN" sz="3600" dirty="0">
                <a:solidFill>
                  <a:schemeClr val="tx2"/>
                </a:solidFill>
                <a:latin typeface="+mj-lt"/>
              </a:endParaRPr>
            </a:p>
          </p:txBody>
        </p:sp>
      </p:grpSp>
      <p:pic>
        <p:nvPicPr>
          <p:cNvPr id="39" name="Picture 2" descr="See the source image">
            <a:extLst>
              <a:ext uri="{FF2B5EF4-FFF2-40B4-BE49-F238E27FC236}">
                <a16:creationId xmlns:a16="http://schemas.microsoft.com/office/drawing/2014/main" id="{A51903D3-4FC5-9E9C-CF53-0A78F1C926EF}"/>
              </a:ext>
            </a:extLst>
          </p:cNvPr>
          <p:cNvPicPr>
            <a:picLocks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38" r="18438"/>
          <a:stretch/>
        </p:blipFill>
        <p:spPr bwMode="auto">
          <a:xfrm>
            <a:off x="854019" y="1574800"/>
            <a:ext cx="3730681" cy="3324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Create a Team</a:t>
            </a:r>
          </a:p>
        </p:txBody>
      </p:sp>
    </p:spTree>
    <p:extLst>
      <p:ext uri="{BB962C8B-B14F-4D97-AF65-F5344CB8AC3E}">
        <p14:creationId xmlns:p14="http://schemas.microsoft.com/office/powerpoint/2010/main" val="208202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0C154056-3A36-C1CC-F4C2-EFB14F20DAB2}"/>
              </a:ext>
            </a:extLst>
          </p:cNvPr>
          <p:cNvGrpSpPr/>
          <p:nvPr/>
        </p:nvGrpSpPr>
        <p:grpSpPr>
          <a:xfrm>
            <a:off x="5371732" y="2557017"/>
            <a:ext cx="2830903" cy="1359932"/>
            <a:chOff x="5505450" y="2552700"/>
            <a:chExt cx="2830903" cy="135993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E7C3C59-C2DF-60A3-5E71-067589907F6F}"/>
                </a:ext>
              </a:extLst>
            </p:cNvPr>
            <p:cNvSpPr txBox="1"/>
            <p:nvPr/>
          </p:nvSpPr>
          <p:spPr>
            <a:xfrm>
              <a:off x="5505450" y="3543300"/>
              <a:ext cx="2087110" cy="369332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en-IN" sz="2400" dirty="0">
                  <a:solidFill>
                    <a:schemeClr val="tx2"/>
                  </a:solidFill>
                  <a:latin typeface="+mn-lt"/>
                </a:rPr>
                <a:t>Making a Team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5494F36-70F6-1928-286E-071DE58E0C10}"/>
                </a:ext>
              </a:extLst>
            </p:cNvPr>
            <p:cNvSpPr txBox="1"/>
            <p:nvPr/>
          </p:nvSpPr>
          <p:spPr>
            <a:xfrm>
              <a:off x="5505450" y="2552700"/>
              <a:ext cx="2830903" cy="55399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en-IN" sz="3600" dirty="0">
                  <a:solidFill>
                    <a:schemeClr val="tx2"/>
                  </a:solidFill>
                  <a:latin typeface="+mj-lt"/>
                </a:rPr>
                <a:t>In this lesson:</a:t>
              </a:r>
            </a:p>
          </p:txBody>
        </p:sp>
      </p:grpSp>
      <p:pic>
        <p:nvPicPr>
          <p:cNvPr id="13" name="Picture 2" descr="See the source image">
            <a:extLst>
              <a:ext uri="{FF2B5EF4-FFF2-40B4-BE49-F238E27FC236}">
                <a16:creationId xmlns:a16="http://schemas.microsoft.com/office/drawing/2014/main" id="{E840C54B-2094-6F56-2506-A3235D8AE2E2}"/>
              </a:ext>
            </a:extLst>
          </p:cNvPr>
          <p:cNvPicPr>
            <a:picLocks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38" r="18438"/>
          <a:stretch/>
        </p:blipFill>
        <p:spPr bwMode="auto">
          <a:xfrm>
            <a:off x="854019" y="1574800"/>
            <a:ext cx="3730681" cy="3324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5950107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2" descr="See the source image">
            <a:extLst>
              <a:ext uri="{FF2B5EF4-FFF2-40B4-BE49-F238E27FC236}">
                <a16:creationId xmlns:a16="http://schemas.microsoft.com/office/drawing/2014/main" id="{A51903D3-4FC5-9E9C-CF53-0A78F1C926EF}"/>
              </a:ext>
            </a:extLst>
          </p:cNvPr>
          <p:cNvPicPr>
            <a:picLocks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38" r="18438"/>
          <a:stretch/>
        </p:blipFill>
        <p:spPr bwMode="auto">
          <a:xfrm>
            <a:off x="854019" y="1574800"/>
            <a:ext cx="3730681" cy="3324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094AE08C-55C7-5F46-BCBD-0FD87F52EEC7}"/>
              </a:ext>
            </a:extLst>
          </p:cNvPr>
          <p:cNvGrpSpPr/>
          <p:nvPr/>
        </p:nvGrpSpPr>
        <p:grpSpPr>
          <a:xfrm>
            <a:off x="5477763" y="1749984"/>
            <a:ext cx="5596128" cy="950976"/>
            <a:chOff x="4905176" y="1807580"/>
            <a:chExt cx="5596128" cy="950976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8CAD118-866F-B20F-DD18-A4074A1BDE3F}"/>
                </a:ext>
              </a:extLst>
            </p:cNvPr>
            <p:cNvSpPr/>
            <p:nvPr/>
          </p:nvSpPr>
          <p:spPr bwMode="auto">
            <a:xfrm>
              <a:off x="5380664" y="1807580"/>
              <a:ext cx="5120640" cy="950976"/>
            </a:xfrm>
            <a:prstGeom prst="rect">
              <a:avLst/>
            </a:prstGeom>
            <a:solidFill>
              <a:schemeClr val="bg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="horz" wrap="square" lIns="91440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IN" sz="2400" dirty="0">
                  <a:solidFill>
                    <a:schemeClr val="tx2"/>
                  </a:solidFill>
                  <a:latin typeface="+mj-lt"/>
                  <a:ea typeface="Segoe UI" pitchFamily="34" charset="0"/>
                  <a:cs typeface="Segoe UI" pitchFamily="34" charset="0"/>
                </a:rPr>
                <a:t>Use a Template</a:t>
              </a:r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F09A181F-47A1-0E75-E489-0898D0CA8174}"/>
                </a:ext>
              </a:extLst>
            </p:cNvPr>
            <p:cNvGrpSpPr/>
            <p:nvPr/>
          </p:nvGrpSpPr>
          <p:grpSpPr>
            <a:xfrm>
              <a:off x="4905176" y="1807580"/>
              <a:ext cx="950976" cy="950976"/>
              <a:chOff x="4905176" y="1807580"/>
              <a:chExt cx="950976" cy="950976"/>
            </a:xfrm>
          </p:grpSpPr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605FB0FA-9A7C-83C2-30A3-043134DCB1CB}"/>
                  </a:ext>
                </a:extLst>
              </p:cNvPr>
              <p:cNvGrpSpPr/>
              <p:nvPr/>
            </p:nvGrpSpPr>
            <p:grpSpPr>
              <a:xfrm>
                <a:off x="4905176" y="1807580"/>
                <a:ext cx="950976" cy="950976"/>
                <a:chOff x="5423706" y="2099530"/>
                <a:chExt cx="950976" cy="950976"/>
              </a:xfrm>
            </p:grpSpPr>
            <p:sp>
              <p:nvSpPr>
                <p:cNvPr id="29" name="Oval 28">
                  <a:extLst>
                    <a:ext uri="{FF2B5EF4-FFF2-40B4-BE49-F238E27FC236}">
                      <a16:creationId xmlns:a16="http://schemas.microsoft.com/office/drawing/2014/main" id="{C242149B-B98F-0E1B-4126-6247DA5B0238}"/>
                    </a:ext>
                  </a:extLst>
                </p:cNvPr>
                <p:cNvSpPr/>
                <p:nvPr/>
              </p:nvSpPr>
              <p:spPr bwMode="auto">
                <a:xfrm>
                  <a:off x="5423706" y="2099530"/>
                  <a:ext cx="950976" cy="950976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3247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IN" sz="20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0" name="Oval 29">
                  <a:extLst>
                    <a:ext uri="{FF2B5EF4-FFF2-40B4-BE49-F238E27FC236}">
                      <a16:creationId xmlns:a16="http://schemas.microsoft.com/office/drawing/2014/main" id="{8E5585E0-065B-565A-77DE-66A1D715CB16}"/>
                    </a:ext>
                  </a:extLst>
                </p:cNvPr>
                <p:cNvSpPr>
                  <a:spLocks noChangeAspect="1"/>
                </p:cNvSpPr>
                <p:nvPr/>
              </p:nvSpPr>
              <p:spPr bwMode="auto">
                <a:xfrm>
                  <a:off x="5624874" y="2300698"/>
                  <a:ext cx="548640" cy="548640"/>
                </a:xfrm>
                <a:prstGeom prst="ellipse">
                  <a:avLst/>
                </a:prstGeom>
                <a:noFill/>
                <a:ln w="19050">
                  <a:solidFill>
                    <a:schemeClr val="bg1"/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3247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IN" sz="20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pic>
            <p:nvPicPr>
              <p:cNvPr id="28" name="Graphic 27" descr="Checkmark outline">
                <a:extLst>
                  <a:ext uri="{FF2B5EF4-FFF2-40B4-BE49-F238E27FC236}">
                    <a16:creationId xmlns:a16="http://schemas.microsoft.com/office/drawing/2014/main" id="{7CB7F16E-2A3F-4A64-3488-47F364594B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5220644" y="2123048"/>
                <a:ext cx="320040" cy="320040"/>
              </a:xfrm>
              <a:prstGeom prst="rect">
                <a:avLst/>
              </a:prstGeom>
            </p:spPr>
          </p:pic>
        </p:grp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C4C04518-245A-B752-D717-E516C343E5ED}"/>
              </a:ext>
            </a:extLst>
          </p:cNvPr>
          <p:cNvGrpSpPr/>
          <p:nvPr/>
        </p:nvGrpSpPr>
        <p:grpSpPr>
          <a:xfrm>
            <a:off x="5477763" y="2896562"/>
            <a:ext cx="5596128" cy="950976"/>
            <a:chOff x="4905176" y="2940813"/>
            <a:chExt cx="5596128" cy="950976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B7CC8FC7-AB09-AFB8-5AC1-C746838D3380}"/>
                </a:ext>
              </a:extLst>
            </p:cNvPr>
            <p:cNvSpPr/>
            <p:nvPr/>
          </p:nvSpPr>
          <p:spPr bwMode="auto">
            <a:xfrm>
              <a:off x="5380664" y="2940813"/>
              <a:ext cx="5120640" cy="950976"/>
            </a:xfrm>
            <a:prstGeom prst="rect">
              <a:avLst/>
            </a:prstGeom>
            <a:solidFill>
              <a:schemeClr val="bg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="horz" wrap="square" lIns="91440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IN" sz="2400" dirty="0">
                  <a:solidFill>
                    <a:schemeClr val="tx2"/>
                  </a:solidFill>
                  <a:latin typeface="+mj-lt"/>
                  <a:ea typeface="Segoe UI" pitchFamily="34" charset="0"/>
                  <a:cs typeface="Segoe UI" pitchFamily="34" charset="0"/>
                </a:rPr>
                <a:t>Set privacy level</a:t>
              </a:r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E6FE1C6F-A8CB-BE38-E04C-9E73BF9DAD2E}"/>
                </a:ext>
              </a:extLst>
            </p:cNvPr>
            <p:cNvGrpSpPr/>
            <p:nvPr/>
          </p:nvGrpSpPr>
          <p:grpSpPr>
            <a:xfrm>
              <a:off x="4905176" y="2940813"/>
              <a:ext cx="950976" cy="950976"/>
              <a:chOff x="4905176" y="2940813"/>
              <a:chExt cx="950976" cy="950976"/>
            </a:xfrm>
          </p:grpSpPr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F8CC2DEE-3D96-074B-EB8C-AD2AF9410827}"/>
                  </a:ext>
                </a:extLst>
              </p:cNvPr>
              <p:cNvGrpSpPr/>
              <p:nvPr/>
            </p:nvGrpSpPr>
            <p:grpSpPr>
              <a:xfrm>
                <a:off x="4905176" y="2940813"/>
                <a:ext cx="950976" cy="950976"/>
                <a:chOff x="5423706" y="2099530"/>
                <a:chExt cx="950976" cy="950976"/>
              </a:xfrm>
            </p:grpSpPr>
            <p:sp>
              <p:nvSpPr>
                <p:cNvPr id="23" name="Oval 22">
                  <a:extLst>
                    <a:ext uri="{FF2B5EF4-FFF2-40B4-BE49-F238E27FC236}">
                      <a16:creationId xmlns:a16="http://schemas.microsoft.com/office/drawing/2014/main" id="{852938D3-CB13-8746-DF22-FDE868D547F9}"/>
                    </a:ext>
                  </a:extLst>
                </p:cNvPr>
                <p:cNvSpPr/>
                <p:nvPr/>
              </p:nvSpPr>
              <p:spPr bwMode="auto">
                <a:xfrm>
                  <a:off x="5423706" y="2099530"/>
                  <a:ext cx="950976" cy="950976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3247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IN" sz="20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4" name="Oval 23">
                  <a:extLst>
                    <a:ext uri="{FF2B5EF4-FFF2-40B4-BE49-F238E27FC236}">
                      <a16:creationId xmlns:a16="http://schemas.microsoft.com/office/drawing/2014/main" id="{ED6CFAEF-24A8-5271-E18D-9C1017617AAF}"/>
                    </a:ext>
                  </a:extLst>
                </p:cNvPr>
                <p:cNvSpPr>
                  <a:spLocks noChangeAspect="1"/>
                </p:cNvSpPr>
                <p:nvPr/>
              </p:nvSpPr>
              <p:spPr bwMode="auto">
                <a:xfrm>
                  <a:off x="5624874" y="2300698"/>
                  <a:ext cx="548640" cy="548640"/>
                </a:xfrm>
                <a:prstGeom prst="ellipse">
                  <a:avLst/>
                </a:prstGeom>
                <a:noFill/>
                <a:ln w="19050">
                  <a:solidFill>
                    <a:schemeClr val="bg1"/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3247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IN" sz="20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pic>
            <p:nvPicPr>
              <p:cNvPr id="22" name="Graphic 21" descr="Checkmark outline">
                <a:extLst>
                  <a:ext uri="{FF2B5EF4-FFF2-40B4-BE49-F238E27FC236}">
                    <a16:creationId xmlns:a16="http://schemas.microsoft.com/office/drawing/2014/main" id="{30DBCE9C-A607-1C85-14A1-1AFA9B74B88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5220644" y="3256281"/>
                <a:ext cx="320040" cy="320040"/>
              </a:xfrm>
              <a:prstGeom prst="rect">
                <a:avLst/>
              </a:prstGeom>
            </p:spPr>
          </p:pic>
        </p:grp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21A2894-F3C7-3A36-9B6D-A17F83BC3C1F}"/>
              </a:ext>
            </a:extLst>
          </p:cNvPr>
          <p:cNvGrpSpPr/>
          <p:nvPr/>
        </p:nvGrpSpPr>
        <p:grpSpPr>
          <a:xfrm>
            <a:off x="5477763" y="4043140"/>
            <a:ext cx="5596128" cy="950976"/>
            <a:chOff x="4905176" y="4074046"/>
            <a:chExt cx="5596128" cy="950976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032102A-EB7D-7D14-D5C8-2DC6C3E6D965}"/>
                </a:ext>
              </a:extLst>
            </p:cNvPr>
            <p:cNvSpPr/>
            <p:nvPr/>
          </p:nvSpPr>
          <p:spPr bwMode="auto">
            <a:xfrm>
              <a:off x="5380664" y="4074046"/>
              <a:ext cx="5120640" cy="950976"/>
            </a:xfrm>
            <a:prstGeom prst="rect">
              <a:avLst/>
            </a:prstGeom>
            <a:solidFill>
              <a:schemeClr val="bg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="horz" wrap="square" lIns="91440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IN" sz="2400" dirty="0">
                  <a:solidFill>
                    <a:schemeClr val="tx2"/>
                  </a:solidFill>
                  <a:latin typeface="+mj-lt"/>
                  <a:ea typeface="Segoe UI" pitchFamily="34" charset="0"/>
                  <a:cs typeface="Segoe UI" pitchFamily="34" charset="0"/>
                </a:rPr>
                <a:t>Give descriptive name</a:t>
              </a:r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94BBD279-A2D9-78CB-D780-C0873807F033}"/>
                </a:ext>
              </a:extLst>
            </p:cNvPr>
            <p:cNvGrpSpPr/>
            <p:nvPr/>
          </p:nvGrpSpPr>
          <p:grpSpPr>
            <a:xfrm>
              <a:off x="4905176" y="4074046"/>
              <a:ext cx="950976" cy="950976"/>
              <a:chOff x="4905176" y="4074046"/>
              <a:chExt cx="950976" cy="950976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2BDA277D-6A11-CB44-4F28-AA8A0D3D8897}"/>
                  </a:ext>
                </a:extLst>
              </p:cNvPr>
              <p:cNvGrpSpPr/>
              <p:nvPr/>
            </p:nvGrpSpPr>
            <p:grpSpPr>
              <a:xfrm>
                <a:off x="4905176" y="4074046"/>
                <a:ext cx="950976" cy="950976"/>
                <a:chOff x="5423706" y="2099530"/>
                <a:chExt cx="950976" cy="950976"/>
              </a:xfrm>
            </p:grpSpPr>
            <p:sp>
              <p:nvSpPr>
                <p:cNvPr id="17" name="Oval 16">
                  <a:extLst>
                    <a:ext uri="{FF2B5EF4-FFF2-40B4-BE49-F238E27FC236}">
                      <a16:creationId xmlns:a16="http://schemas.microsoft.com/office/drawing/2014/main" id="{4B2056B6-28FD-67D2-8839-10CE418AAA91}"/>
                    </a:ext>
                  </a:extLst>
                </p:cNvPr>
                <p:cNvSpPr/>
                <p:nvPr/>
              </p:nvSpPr>
              <p:spPr bwMode="auto">
                <a:xfrm>
                  <a:off x="5423706" y="2099530"/>
                  <a:ext cx="950976" cy="950976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3247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IN" sz="20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18" name="Oval 17">
                  <a:extLst>
                    <a:ext uri="{FF2B5EF4-FFF2-40B4-BE49-F238E27FC236}">
                      <a16:creationId xmlns:a16="http://schemas.microsoft.com/office/drawing/2014/main" id="{499AB029-6130-1109-98EE-57A064D738D9}"/>
                    </a:ext>
                  </a:extLst>
                </p:cNvPr>
                <p:cNvSpPr>
                  <a:spLocks noChangeAspect="1"/>
                </p:cNvSpPr>
                <p:nvPr/>
              </p:nvSpPr>
              <p:spPr bwMode="auto">
                <a:xfrm>
                  <a:off x="5624874" y="2300698"/>
                  <a:ext cx="548640" cy="548640"/>
                </a:xfrm>
                <a:prstGeom prst="ellipse">
                  <a:avLst/>
                </a:prstGeom>
                <a:noFill/>
                <a:ln w="19050">
                  <a:solidFill>
                    <a:schemeClr val="bg1"/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3247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IN" sz="20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pic>
            <p:nvPicPr>
              <p:cNvPr id="16" name="Graphic 15" descr="Checkmark outline">
                <a:extLst>
                  <a:ext uri="{FF2B5EF4-FFF2-40B4-BE49-F238E27FC236}">
                    <a16:creationId xmlns:a16="http://schemas.microsoft.com/office/drawing/2014/main" id="{30D27C49-C4ED-C92F-0587-0EC9DB7E4DF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5220644" y="4389514"/>
                <a:ext cx="320040" cy="320040"/>
              </a:xfrm>
              <a:prstGeom prst="rect">
                <a:avLst/>
              </a:prstGeom>
            </p:spPr>
          </p:pic>
        </p:grp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3687FA32-D5C3-3DE8-E414-7C23C4238A7C}"/>
              </a:ext>
            </a:extLst>
          </p:cNvPr>
          <p:cNvSpPr txBox="1"/>
          <p:nvPr/>
        </p:nvSpPr>
        <p:spPr>
          <a:xfrm>
            <a:off x="5477763" y="717307"/>
            <a:ext cx="2999219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3600" dirty="0">
                <a:solidFill>
                  <a:schemeClr val="tx2"/>
                </a:solidFill>
                <a:latin typeface="+mj-lt"/>
              </a:rPr>
              <a:t>Create a Team</a:t>
            </a:r>
            <a:endParaRPr lang="en-IN" sz="3600" dirty="0">
              <a:solidFill>
                <a:schemeClr val="tx2"/>
              </a:solidFill>
              <a:latin typeface="+mj-lt"/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3A98C9E4-BB6C-9A51-4C97-9B97F6DD89BA}"/>
              </a:ext>
            </a:extLst>
          </p:cNvPr>
          <p:cNvGrpSpPr/>
          <p:nvPr/>
        </p:nvGrpSpPr>
        <p:grpSpPr>
          <a:xfrm>
            <a:off x="5477763" y="5189717"/>
            <a:ext cx="5596128" cy="950976"/>
            <a:chOff x="4905176" y="4074046"/>
            <a:chExt cx="5596128" cy="950976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39F5A4DF-6D8B-ED26-D325-733A10ED66A9}"/>
                </a:ext>
              </a:extLst>
            </p:cNvPr>
            <p:cNvSpPr/>
            <p:nvPr/>
          </p:nvSpPr>
          <p:spPr bwMode="auto">
            <a:xfrm>
              <a:off x="5380664" y="4074046"/>
              <a:ext cx="5120640" cy="950976"/>
            </a:xfrm>
            <a:prstGeom prst="rect">
              <a:avLst/>
            </a:prstGeom>
            <a:solidFill>
              <a:schemeClr val="bg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="horz" wrap="square" lIns="91440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IN" sz="2400" dirty="0">
                  <a:solidFill>
                    <a:schemeClr val="tx2"/>
                  </a:solidFill>
                  <a:latin typeface="+mj-lt"/>
                  <a:ea typeface="Segoe UI" pitchFamily="34" charset="0"/>
                  <a:cs typeface="Segoe UI" pitchFamily="34" charset="0"/>
                </a:rPr>
                <a:t>Customize channels</a:t>
              </a:r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CEFB8D06-DDC1-D970-3594-99C65DCC6A01}"/>
                </a:ext>
              </a:extLst>
            </p:cNvPr>
            <p:cNvGrpSpPr/>
            <p:nvPr/>
          </p:nvGrpSpPr>
          <p:grpSpPr>
            <a:xfrm>
              <a:off x="4905176" y="4074046"/>
              <a:ext cx="950976" cy="950976"/>
              <a:chOff x="4905176" y="4074046"/>
              <a:chExt cx="950976" cy="950976"/>
            </a:xfrm>
          </p:grpSpPr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DD346ACF-AD42-99AB-122C-325A8B80139C}"/>
                  </a:ext>
                </a:extLst>
              </p:cNvPr>
              <p:cNvGrpSpPr/>
              <p:nvPr/>
            </p:nvGrpSpPr>
            <p:grpSpPr>
              <a:xfrm>
                <a:off x="4905176" y="4074046"/>
                <a:ext cx="950976" cy="950976"/>
                <a:chOff x="5423706" y="2099530"/>
                <a:chExt cx="950976" cy="950976"/>
              </a:xfrm>
            </p:grpSpPr>
            <p:sp>
              <p:nvSpPr>
                <p:cNvPr id="36" name="Oval 35">
                  <a:extLst>
                    <a:ext uri="{FF2B5EF4-FFF2-40B4-BE49-F238E27FC236}">
                      <a16:creationId xmlns:a16="http://schemas.microsoft.com/office/drawing/2014/main" id="{1DB24B04-3AC5-63EE-1489-B841A30521F9}"/>
                    </a:ext>
                  </a:extLst>
                </p:cNvPr>
                <p:cNvSpPr/>
                <p:nvPr/>
              </p:nvSpPr>
              <p:spPr bwMode="auto">
                <a:xfrm>
                  <a:off x="5423706" y="2099530"/>
                  <a:ext cx="950976" cy="950976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3247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IN" sz="20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7" name="Oval 36">
                  <a:extLst>
                    <a:ext uri="{FF2B5EF4-FFF2-40B4-BE49-F238E27FC236}">
                      <a16:creationId xmlns:a16="http://schemas.microsoft.com/office/drawing/2014/main" id="{2D0A2D15-AD70-CE2A-E91A-845AABC5BA95}"/>
                    </a:ext>
                  </a:extLst>
                </p:cNvPr>
                <p:cNvSpPr>
                  <a:spLocks noChangeAspect="1"/>
                </p:cNvSpPr>
                <p:nvPr/>
              </p:nvSpPr>
              <p:spPr bwMode="auto">
                <a:xfrm>
                  <a:off x="5624874" y="2300698"/>
                  <a:ext cx="548640" cy="548640"/>
                </a:xfrm>
                <a:prstGeom prst="ellipse">
                  <a:avLst/>
                </a:prstGeom>
                <a:noFill/>
                <a:ln w="19050">
                  <a:solidFill>
                    <a:schemeClr val="bg1"/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3247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IN" sz="20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pic>
            <p:nvPicPr>
              <p:cNvPr id="35" name="Graphic 34" descr="Checkmark outline">
                <a:extLst>
                  <a:ext uri="{FF2B5EF4-FFF2-40B4-BE49-F238E27FC236}">
                    <a16:creationId xmlns:a16="http://schemas.microsoft.com/office/drawing/2014/main" id="{48535360-D020-604E-F06C-1F5E01EFA0F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5220644" y="4389514"/>
                <a:ext cx="320040" cy="320040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1805977180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Add Team Members</a:t>
            </a:r>
          </a:p>
        </p:txBody>
      </p:sp>
    </p:spTree>
    <p:extLst>
      <p:ext uri="{BB962C8B-B14F-4D97-AF65-F5344CB8AC3E}">
        <p14:creationId xmlns:p14="http://schemas.microsoft.com/office/powerpoint/2010/main" val="3185741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0C154056-3A36-C1CC-F4C2-EFB14F20DAB2}"/>
              </a:ext>
            </a:extLst>
          </p:cNvPr>
          <p:cNvGrpSpPr/>
          <p:nvPr/>
        </p:nvGrpSpPr>
        <p:grpSpPr>
          <a:xfrm>
            <a:off x="5371732" y="2557017"/>
            <a:ext cx="5903860" cy="1359932"/>
            <a:chOff x="5505450" y="2552700"/>
            <a:chExt cx="5903860" cy="135993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E7C3C59-C2DF-60A3-5E71-067589907F6F}"/>
                </a:ext>
              </a:extLst>
            </p:cNvPr>
            <p:cNvSpPr txBox="1"/>
            <p:nvPr/>
          </p:nvSpPr>
          <p:spPr>
            <a:xfrm>
              <a:off x="5505450" y="3543300"/>
              <a:ext cx="5903860" cy="369332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en-IN" sz="2400" dirty="0">
                  <a:solidFill>
                    <a:schemeClr val="tx2"/>
                  </a:solidFill>
                  <a:latin typeface="+mn-lt"/>
                </a:rPr>
                <a:t>Adding team members and managing roles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5494F36-70F6-1928-286E-071DE58E0C10}"/>
                </a:ext>
              </a:extLst>
            </p:cNvPr>
            <p:cNvSpPr txBox="1"/>
            <p:nvPr/>
          </p:nvSpPr>
          <p:spPr>
            <a:xfrm>
              <a:off x="5505450" y="2552700"/>
              <a:ext cx="2830903" cy="55399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en-IN" sz="3600" dirty="0">
                  <a:solidFill>
                    <a:schemeClr val="tx2"/>
                  </a:solidFill>
                  <a:latin typeface="+mj-lt"/>
                </a:rPr>
                <a:t>In this lesson:</a:t>
              </a:r>
            </a:p>
          </p:txBody>
        </p:sp>
      </p:grpSp>
      <p:pic>
        <p:nvPicPr>
          <p:cNvPr id="13" name="Picture 2" descr="See the source image">
            <a:extLst>
              <a:ext uri="{FF2B5EF4-FFF2-40B4-BE49-F238E27FC236}">
                <a16:creationId xmlns:a16="http://schemas.microsoft.com/office/drawing/2014/main" id="{E840C54B-2094-6F56-2506-A3235D8AE2E2}"/>
              </a:ext>
            </a:extLst>
          </p:cNvPr>
          <p:cNvPicPr>
            <a:picLocks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38" r="18438"/>
          <a:stretch/>
        </p:blipFill>
        <p:spPr bwMode="auto">
          <a:xfrm>
            <a:off x="854019" y="1574800"/>
            <a:ext cx="3730681" cy="3324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0225423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A59359E-9609-783E-C88C-6712147E1304}"/>
              </a:ext>
            </a:extLst>
          </p:cNvPr>
          <p:cNvGrpSpPr/>
          <p:nvPr/>
        </p:nvGrpSpPr>
        <p:grpSpPr>
          <a:xfrm>
            <a:off x="5477763" y="1866457"/>
            <a:ext cx="5596128" cy="3125086"/>
            <a:chOff x="5477763" y="1295740"/>
            <a:chExt cx="5596128" cy="3125086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094AE08C-55C7-5F46-BCBD-0FD87F52EEC7}"/>
                </a:ext>
              </a:extLst>
            </p:cNvPr>
            <p:cNvGrpSpPr/>
            <p:nvPr/>
          </p:nvGrpSpPr>
          <p:grpSpPr>
            <a:xfrm>
              <a:off x="5477763" y="2328417"/>
              <a:ext cx="5596128" cy="950976"/>
              <a:chOff x="4905176" y="1807580"/>
              <a:chExt cx="5596128" cy="950976"/>
            </a:xfrm>
          </p:grpSpPr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38CAD118-866F-B20F-DD18-A4074A1BDE3F}"/>
                  </a:ext>
                </a:extLst>
              </p:cNvPr>
              <p:cNvSpPr/>
              <p:nvPr/>
            </p:nvSpPr>
            <p:spPr bwMode="auto">
              <a:xfrm>
                <a:off x="5380664" y="1807580"/>
                <a:ext cx="5120640" cy="950976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="horz" wrap="square" lIns="914400" tIns="146304" rIns="182880" bIns="14630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932472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IN" sz="2400" dirty="0">
                    <a:solidFill>
                      <a:schemeClr val="tx2"/>
                    </a:solidFill>
                    <a:latin typeface="+mj-lt"/>
                    <a:ea typeface="Segoe UI" pitchFamily="34" charset="0"/>
                    <a:cs typeface="Segoe UI" pitchFamily="34" charset="0"/>
                  </a:rPr>
                  <a:t>Add team members</a:t>
                </a:r>
              </a:p>
            </p:txBody>
          </p:sp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F09A181F-47A1-0E75-E489-0898D0CA8174}"/>
                  </a:ext>
                </a:extLst>
              </p:cNvPr>
              <p:cNvGrpSpPr/>
              <p:nvPr/>
            </p:nvGrpSpPr>
            <p:grpSpPr>
              <a:xfrm>
                <a:off x="4905176" y="1807580"/>
                <a:ext cx="950976" cy="950976"/>
                <a:chOff x="4905176" y="1807580"/>
                <a:chExt cx="950976" cy="950976"/>
              </a:xfrm>
            </p:grpSpPr>
            <p:grpSp>
              <p:nvGrpSpPr>
                <p:cNvPr id="27" name="Group 26">
                  <a:extLst>
                    <a:ext uri="{FF2B5EF4-FFF2-40B4-BE49-F238E27FC236}">
                      <a16:creationId xmlns:a16="http://schemas.microsoft.com/office/drawing/2014/main" id="{605FB0FA-9A7C-83C2-30A3-043134DCB1CB}"/>
                    </a:ext>
                  </a:extLst>
                </p:cNvPr>
                <p:cNvGrpSpPr/>
                <p:nvPr/>
              </p:nvGrpSpPr>
              <p:grpSpPr>
                <a:xfrm>
                  <a:off x="4905176" y="1807580"/>
                  <a:ext cx="950976" cy="950976"/>
                  <a:chOff x="5423706" y="2099530"/>
                  <a:chExt cx="950976" cy="950976"/>
                </a:xfrm>
              </p:grpSpPr>
              <p:sp>
                <p:nvSpPr>
                  <p:cNvPr id="29" name="Oval 28">
                    <a:extLst>
                      <a:ext uri="{FF2B5EF4-FFF2-40B4-BE49-F238E27FC236}">
                        <a16:creationId xmlns:a16="http://schemas.microsoft.com/office/drawing/2014/main" id="{C242149B-B98F-0E1B-4126-6247DA5B0238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5423706" y="2099530"/>
                    <a:ext cx="950976" cy="950976"/>
                  </a:xfrm>
                  <a:prstGeom prst="ellipse">
                    <a:avLst/>
                  </a:prstGeom>
                  <a:solidFill>
                    <a:schemeClr val="accent2"/>
                  </a:solidFill>
                  <a:ln>
                    <a:noFill/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 defTabSz="932472"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IN" sz="20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30" name="Oval 29">
                    <a:extLst>
                      <a:ext uri="{FF2B5EF4-FFF2-40B4-BE49-F238E27FC236}">
                        <a16:creationId xmlns:a16="http://schemas.microsoft.com/office/drawing/2014/main" id="{8E5585E0-065B-565A-77DE-66A1D715CB16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 bwMode="auto">
                  <a:xfrm>
                    <a:off x="5624874" y="2300698"/>
                    <a:ext cx="548640" cy="548640"/>
                  </a:xfrm>
                  <a:prstGeom prst="ellipse">
                    <a:avLst/>
                  </a:prstGeom>
                  <a:noFill/>
                  <a:ln w="19050">
                    <a:solidFill>
                      <a:schemeClr val="bg1"/>
                    </a:solidFill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 defTabSz="932472"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IN" sz="20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</p:grpSp>
            <p:pic>
              <p:nvPicPr>
                <p:cNvPr id="28" name="Graphic 27" descr="Checkmark outline">
                  <a:extLst>
                    <a:ext uri="{FF2B5EF4-FFF2-40B4-BE49-F238E27FC236}">
                      <a16:creationId xmlns:a16="http://schemas.microsoft.com/office/drawing/2014/main" id="{7CB7F16E-2A3F-4A64-3488-47F364594B4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220644" y="2123048"/>
                  <a:ext cx="320040" cy="320040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C4C04518-245A-B752-D717-E516C343E5ED}"/>
                </a:ext>
              </a:extLst>
            </p:cNvPr>
            <p:cNvGrpSpPr/>
            <p:nvPr/>
          </p:nvGrpSpPr>
          <p:grpSpPr>
            <a:xfrm>
              <a:off x="5477763" y="3469850"/>
              <a:ext cx="5596128" cy="950976"/>
              <a:chOff x="4905176" y="2940813"/>
              <a:chExt cx="5596128" cy="950976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B7CC8FC7-AB09-AFB8-5AC1-C746838D3380}"/>
                  </a:ext>
                </a:extLst>
              </p:cNvPr>
              <p:cNvSpPr/>
              <p:nvPr/>
            </p:nvSpPr>
            <p:spPr bwMode="auto">
              <a:xfrm>
                <a:off x="5380664" y="2940813"/>
                <a:ext cx="5120640" cy="950976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="horz" wrap="square" lIns="914400" tIns="146304" rIns="182880" bIns="14630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932472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IN" sz="2400" dirty="0">
                    <a:solidFill>
                      <a:schemeClr val="tx2"/>
                    </a:solidFill>
                    <a:latin typeface="+mj-lt"/>
                    <a:ea typeface="Segoe UI" pitchFamily="34" charset="0"/>
                    <a:cs typeface="Segoe UI" pitchFamily="34" charset="0"/>
                  </a:rPr>
                  <a:t>Assign roles</a:t>
                </a:r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E6FE1C6F-A8CB-BE38-E04C-9E73BF9DAD2E}"/>
                  </a:ext>
                </a:extLst>
              </p:cNvPr>
              <p:cNvGrpSpPr/>
              <p:nvPr/>
            </p:nvGrpSpPr>
            <p:grpSpPr>
              <a:xfrm>
                <a:off x="4905176" y="2940813"/>
                <a:ext cx="950976" cy="950976"/>
                <a:chOff x="4905176" y="2940813"/>
                <a:chExt cx="950976" cy="950976"/>
              </a:xfrm>
            </p:grpSpPr>
            <p:grpSp>
              <p:nvGrpSpPr>
                <p:cNvPr id="21" name="Group 20">
                  <a:extLst>
                    <a:ext uri="{FF2B5EF4-FFF2-40B4-BE49-F238E27FC236}">
                      <a16:creationId xmlns:a16="http://schemas.microsoft.com/office/drawing/2014/main" id="{F8CC2DEE-3D96-074B-EB8C-AD2AF9410827}"/>
                    </a:ext>
                  </a:extLst>
                </p:cNvPr>
                <p:cNvGrpSpPr/>
                <p:nvPr/>
              </p:nvGrpSpPr>
              <p:grpSpPr>
                <a:xfrm>
                  <a:off x="4905176" y="2940813"/>
                  <a:ext cx="950976" cy="950976"/>
                  <a:chOff x="5423706" y="2099530"/>
                  <a:chExt cx="950976" cy="950976"/>
                </a:xfrm>
              </p:grpSpPr>
              <p:sp>
                <p:nvSpPr>
                  <p:cNvPr id="23" name="Oval 22">
                    <a:extLst>
                      <a:ext uri="{FF2B5EF4-FFF2-40B4-BE49-F238E27FC236}">
                        <a16:creationId xmlns:a16="http://schemas.microsoft.com/office/drawing/2014/main" id="{852938D3-CB13-8746-DF22-FDE868D547F9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5423706" y="2099530"/>
                    <a:ext cx="950976" cy="950976"/>
                  </a:xfrm>
                  <a:prstGeom prst="ellipse">
                    <a:avLst/>
                  </a:prstGeom>
                  <a:solidFill>
                    <a:schemeClr val="accent2"/>
                  </a:solidFill>
                  <a:ln>
                    <a:noFill/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 defTabSz="932472"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IN" sz="20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24" name="Oval 23">
                    <a:extLst>
                      <a:ext uri="{FF2B5EF4-FFF2-40B4-BE49-F238E27FC236}">
                        <a16:creationId xmlns:a16="http://schemas.microsoft.com/office/drawing/2014/main" id="{ED6CFAEF-24A8-5271-E18D-9C1017617AAF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 bwMode="auto">
                  <a:xfrm>
                    <a:off x="5624874" y="2300698"/>
                    <a:ext cx="548640" cy="548640"/>
                  </a:xfrm>
                  <a:prstGeom prst="ellipse">
                    <a:avLst/>
                  </a:prstGeom>
                  <a:noFill/>
                  <a:ln w="19050">
                    <a:solidFill>
                      <a:schemeClr val="bg1"/>
                    </a:solidFill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 defTabSz="932472"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IN" sz="20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</p:grpSp>
            <p:pic>
              <p:nvPicPr>
                <p:cNvPr id="22" name="Graphic 21" descr="Checkmark outline">
                  <a:extLst>
                    <a:ext uri="{FF2B5EF4-FFF2-40B4-BE49-F238E27FC236}">
                      <a16:creationId xmlns:a16="http://schemas.microsoft.com/office/drawing/2014/main" id="{30DBCE9C-A607-1C85-14A1-1AFA9B74B88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220644" y="3256281"/>
                  <a:ext cx="320040" cy="320040"/>
                </a:xfrm>
                <a:prstGeom prst="rect">
                  <a:avLst/>
                </a:prstGeom>
              </p:spPr>
            </p:pic>
          </p:grp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687FA32-D5C3-3DE8-E414-7C23C4238A7C}"/>
                </a:ext>
              </a:extLst>
            </p:cNvPr>
            <p:cNvSpPr txBox="1"/>
            <p:nvPr/>
          </p:nvSpPr>
          <p:spPr>
            <a:xfrm>
              <a:off x="5477763" y="1295740"/>
              <a:ext cx="3452868" cy="55399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3600" dirty="0">
                  <a:solidFill>
                    <a:schemeClr val="tx2"/>
                  </a:solidFill>
                  <a:latin typeface="+mj-lt"/>
                </a:rPr>
                <a:t>Build Your Team</a:t>
              </a:r>
              <a:endParaRPr lang="en-IN" sz="3600" dirty="0">
                <a:solidFill>
                  <a:schemeClr val="tx2"/>
                </a:solidFill>
                <a:latin typeface="+mj-lt"/>
              </a:endParaRPr>
            </a:p>
          </p:txBody>
        </p:sp>
      </p:grpSp>
      <p:pic>
        <p:nvPicPr>
          <p:cNvPr id="39" name="Picture 2" descr="See the source image">
            <a:extLst>
              <a:ext uri="{FF2B5EF4-FFF2-40B4-BE49-F238E27FC236}">
                <a16:creationId xmlns:a16="http://schemas.microsoft.com/office/drawing/2014/main" id="{A51903D3-4FC5-9E9C-CF53-0A78F1C926EF}"/>
              </a:ext>
            </a:extLst>
          </p:cNvPr>
          <p:cNvPicPr>
            <a:picLocks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38" r="18438"/>
          <a:stretch/>
        </p:blipFill>
        <p:spPr bwMode="auto">
          <a:xfrm>
            <a:off x="854019" y="1574800"/>
            <a:ext cx="3730681" cy="3324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2731567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Manage Team Settings</a:t>
            </a:r>
          </a:p>
        </p:txBody>
      </p:sp>
    </p:spTree>
    <p:extLst>
      <p:ext uri="{BB962C8B-B14F-4D97-AF65-F5344CB8AC3E}">
        <p14:creationId xmlns:p14="http://schemas.microsoft.com/office/powerpoint/2010/main" val="3015208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0C154056-3A36-C1CC-F4C2-EFB14F20DAB2}"/>
              </a:ext>
            </a:extLst>
          </p:cNvPr>
          <p:cNvGrpSpPr/>
          <p:nvPr/>
        </p:nvGrpSpPr>
        <p:grpSpPr>
          <a:xfrm>
            <a:off x="5371732" y="2557017"/>
            <a:ext cx="2830903" cy="1359932"/>
            <a:chOff x="5505450" y="2552700"/>
            <a:chExt cx="2830903" cy="135993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E7C3C59-C2DF-60A3-5E71-067589907F6F}"/>
                </a:ext>
              </a:extLst>
            </p:cNvPr>
            <p:cNvSpPr txBox="1"/>
            <p:nvPr/>
          </p:nvSpPr>
          <p:spPr>
            <a:xfrm>
              <a:off x="5505450" y="3543300"/>
              <a:ext cx="2657779" cy="369332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en-IN" sz="2400" dirty="0">
                  <a:solidFill>
                    <a:schemeClr val="tx2"/>
                  </a:solidFill>
                  <a:latin typeface="+mn-lt"/>
                </a:rPr>
                <a:t>Setting permissions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5494F36-70F6-1928-286E-071DE58E0C10}"/>
                </a:ext>
              </a:extLst>
            </p:cNvPr>
            <p:cNvSpPr txBox="1"/>
            <p:nvPr/>
          </p:nvSpPr>
          <p:spPr>
            <a:xfrm>
              <a:off x="5505450" y="2552700"/>
              <a:ext cx="2830903" cy="55399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en-IN" sz="3600" dirty="0">
                  <a:solidFill>
                    <a:schemeClr val="tx2"/>
                  </a:solidFill>
                  <a:latin typeface="+mj-lt"/>
                </a:rPr>
                <a:t>In this lesson:</a:t>
              </a:r>
            </a:p>
          </p:txBody>
        </p:sp>
      </p:grpSp>
      <p:pic>
        <p:nvPicPr>
          <p:cNvPr id="13" name="Picture 2" descr="See the source image">
            <a:extLst>
              <a:ext uri="{FF2B5EF4-FFF2-40B4-BE49-F238E27FC236}">
                <a16:creationId xmlns:a16="http://schemas.microsoft.com/office/drawing/2014/main" id="{E840C54B-2094-6F56-2506-A3235D8AE2E2}"/>
              </a:ext>
            </a:extLst>
          </p:cNvPr>
          <p:cNvPicPr>
            <a:picLocks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38" r="18438"/>
          <a:stretch/>
        </p:blipFill>
        <p:spPr bwMode="auto">
          <a:xfrm>
            <a:off x="854019" y="1574800"/>
            <a:ext cx="3730681" cy="3324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1467046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A59359E-9609-783E-C88C-6712147E1304}"/>
              </a:ext>
            </a:extLst>
          </p:cNvPr>
          <p:cNvGrpSpPr/>
          <p:nvPr/>
        </p:nvGrpSpPr>
        <p:grpSpPr>
          <a:xfrm>
            <a:off x="5477763" y="1866457"/>
            <a:ext cx="5737148" cy="3125086"/>
            <a:chOff x="5477763" y="1295740"/>
            <a:chExt cx="5737148" cy="3125086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094AE08C-55C7-5F46-BCBD-0FD87F52EEC7}"/>
                </a:ext>
              </a:extLst>
            </p:cNvPr>
            <p:cNvGrpSpPr/>
            <p:nvPr/>
          </p:nvGrpSpPr>
          <p:grpSpPr>
            <a:xfrm>
              <a:off x="5477763" y="2328417"/>
              <a:ext cx="5596128" cy="950976"/>
              <a:chOff x="4905176" y="1807580"/>
              <a:chExt cx="5596128" cy="950976"/>
            </a:xfrm>
          </p:grpSpPr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38CAD118-866F-B20F-DD18-A4074A1BDE3F}"/>
                  </a:ext>
                </a:extLst>
              </p:cNvPr>
              <p:cNvSpPr/>
              <p:nvPr/>
            </p:nvSpPr>
            <p:spPr bwMode="auto">
              <a:xfrm>
                <a:off x="5380664" y="1807580"/>
                <a:ext cx="5120640" cy="950976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="horz" wrap="square" lIns="914400" tIns="146304" rIns="182880" bIns="14630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932472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IN" sz="2400" dirty="0">
                    <a:solidFill>
                      <a:schemeClr val="tx2"/>
                    </a:solidFill>
                    <a:latin typeface="+mj-lt"/>
                    <a:ea typeface="Segoe UI" pitchFamily="34" charset="0"/>
                    <a:cs typeface="Segoe UI" pitchFamily="34" charset="0"/>
                  </a:rPr>
                  <a:t>Add and remove owners</a:t>
                </a:r>
              </a:p>
            </p:txBody>
          </p:sp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F09A181F-47A1-0E75-E489-0898D0CA8174}"/>
                  </a:ext>
                </a:extLst>
              </p:cNvPr>
              <p:cNvGrpSpPr/>
              <p:nvPr/>
            </p:nvGrpSpPr>
            <p:grpSpPr>
              <a:xfrm>
                <a:off x="4905176" y="1807580"/>
                <a:ext cx="950976" cy="950976"/>
                <a:chOff x="4905176" y="1807580"/>
                <a:chExt cx="950976" cy="950976"/>
              </a:xfrm>
            </p:grpSpPr>
            <p:grpSp>
              <p:nvGrpSpPr>
                <p:cNvPr id="27" name="Group 26">
                  <a:extLst>
                    <a:ext uri="{FF2B5EF4-FFF2-40B4-BE49-F238E27FC236}">
                      <a16:creationId xmlns:a16="http://schemas.microsoft.com/office/drawing/2014/main" id="{605FB0FA-9A7C-83C2-30A3-043134DCB1CB}"/>
                    </a:ext>
                  </a:extLst>
                </p:cNvPr>
                <p:cNvGrpSpPr/>
                <p:nvPr/>
              </p:nvGrpSpPr>
              <p:grpSpPr>
                <a:xfrm>
                  <a:off x="4905176" y="1807580"/>
                  <a:ext cx="950976" cy="950976"/>
                  <a:chOff x="5423706" y="2099530"/>
                  <a:chExt cx="950976" cy="950976"/>
                </a:xfrm>
              </p:grpSpPr>
              <p:sp>
                <p:nvSpPr>
                  <p:cNvPr id="29" name="Oval 28">
                    <a:extLst>
                      <a:ext uri="{FF2B5EF4-FFF2-40B4-BE49-F238E27FC236}">
                        <a16:creationId xmlns:a16="http://schemas.microsoft.com/office/drawing/2014/main" id="{C242149B-B98F-0E1B-4126-6247DA5B0238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5423706" y="2099530"/>
                    <a:ext cx="950976" cy="950976"/>
                  </a:xfrm>
                  <a:prstGeom prst="ellipse">
                    <a:avLst/>
                  </a:prstGeom>
                  <a:solidFill>
                    <a:schemeClr val="accent2"/>
                  </a:solidFill>
                  <a:ln>
                    <a:noFill/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 defTabSz="932472"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IN" sz="20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30" name="Oval 29">
                    <a:extLst>
                      <a:ext uri="{FF2B5EF4-FFF2-40B4-BE49-F238E27FC236}">
                        <a16:creationId xmlns:a16="http://schemas.microsoft.com/office/drawing/2014/main" id="{8E5585E0-065B-565A-77DE-66A1D715CB16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 bwMode="auto">
                  <a:xfrm>
                    <a:off x="5624874" y="2300698"/>
                    <a:ext cx="548640" cy="548640"/>
                  </a:xfrm>
                  <a:prstGeom prst="ellipse">
                    <a:avLst/>
                  </a:prstGeom>
                  <a:noFill/>
                  <a:ln w="19050">
                    <a:solidFill>
                      <a:schemeClr val="bg1"/>
                    </a:solidFill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 defTabSz="932472"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IN" sz="20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</p:grpSp>
            <p:pic>
              <p:nvPicPr>
                <p:cNvPr id="28" name="Graphic 27" descr="Checkmark outline">
                  <a:extLst>
                    <a:ext uri="{FF2B5EF4-FFF2-40B4-BE49-F238E27FC236}">
                      <a16:creationId xmlns:a16="http://schemas.microsoft.com/office/drawing/2014/main" id="{7CB7F16E-2A3F-4A64-3488-47F364594B4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220644" y="2123048"/>
                  <a:ext cx="320040" cy="320040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C4C04518-245A-B752-D717-E516C343E5ED}"/>
                </a:ext>
              </a:extLst>
            </p:cNvPr>
            <p:cNvGrpSpPr/>
            <p:nvPr/>
          </p:nvGrpSpPr>
          <p:grpSpPr>
            <a:xfrm>
              <a:off x="5477763" y="3469850"/>
              <a:ext cx="5596128" cy="950976"/>
              <a:chOff x="4905176" y="2940813"/>
              <a:chExt cx="5596128" cy="950976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B7CC8FC7-AB09-AFB8-5AC1-C746838D3380}"/>
                  </a:ext>
                </a:extLst>
              </p:cNvPr>
              <p:cNvSpPr/>
              <p:nvPr/>
            </p:nvSpPr>
            <p:spPr bwMode="auto">
              <a:xfrm>
                <a:off x="5380664" y="2940813"/>
                <a:ext cx="5120640" cy="950976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="horz" wrap="square" lIns="914400" tIns="146304" rIns="182880" bIns="14630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932472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IN" sz="2400" dirty="0">
                    <a:solidFill>
                      <a:schemeClr val="tx2"/>
                    </a:solidFill>
                    <a:latin typeface="+mj-lt"/>
                    <a:ea typeface="Segoe UI" pitchFamily="34" charset="0"/>
                    <a:cs typeface="Segoe UI" pitchFamily="34" charset="0"/>
                  </a:rPr>
                  <a:t>Limit member permissions</a:t>
                </a:r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E6FE1C6F-A8CB-BE38-E04C-9E73BF9DAD2E}"/>
                  </a:ext>
                </a:extLst>
              </p:cNvPr>
              <p:cNvGrpSpPr/>
              <p:nvPr/>
            </p:nvGrpSpPr>
            <p:grpSpPr>
              <a:xfrm>
                <a:off x="4905176" y="2940813"/>
                <a:ext cx="950976" cy="950976"/>
                <a:chOff x="4905176" y="2940813"/>
                <a:chExt cx="950976" cy="950976"/>
              </a:xfrm>
            </p:grpSpPr>
            <p:grpSp>
              <p:nvGrpSpPr>
                <p:cNvPr id="21" name="Group 20">
                  <a:extLst>
                    <a:ext uri="{FF2B5EF4-FFF2-40B4-BE49-F238E27FC236}">
                      <a16:creationId xmlns:a16="http://schemas.microsoft.com/office/drawing/2014/main" id="{F8CC2DEE-3D96-074B-EB8C-AD2AF9410827}"/>
                    </a:ext>
                  </a:extLst>
                </p:cNvPr>
                <p:cNvGrpSpPr/>
                <p:nvPr/>
              </p:nvGrpSpPr>
              <p:grpSpPr>
                <a:xfrm>
                  <a:off x="4905176" y="2940813"/>
                  <a:ext cx="950976" cy="950976"/>
                  <a:chOff x="5423706" y="2099530"/>
                  <a:chExt cx="950976" cy="950976"/>
                </a:xfrm>
              </p:grpSpPr>
              <p:sp>
                <p:nvSpPr>
                  <p:cNvPr id="23" name="Oval 22">
                    <a:extLst>
                      <a:ext uri="{FF2B5EF4-FFF2-40B4-BE49-F238E27FC236}">
                        <a16:creationId xmlns:a16="http://schemas.microsoft.com/office/drawing/2014/main" id="{852938D3-CB13-8746-DF22-FDE868D547F9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5423706" y="2099530"/>
                    <a:ext cx="950976" cy="950976"/>
                  </a:xfrm>
                  <a:prstGeom prst="ellipse">
                    <a:avLst/>
                  </a:prstGeom>
                  <a:solidFill>
                    <a:schemeClr val="accent2"/>
                  </a:solidFill>
                  <a:ln>
                    <a:noFill/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 defTabSz="932472"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IN" sz="20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24" name="Oval 23">
                    <a:extLst>
                      <a:ext uri="{FF2B5EF4-FFF2-40B4-BE49-F238E27FC236}">
                        <a16:creationId xmlns:a16="http://schemas.microsoft.com/office/drawing/2014/main" id="{ED6CFAEF-24A8-5271-E18D-9C1017617AAF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 bwMode="auto">
                  <a:xfrm>
                    <a:off x="5624874" y="2300698"/>
                    <a:ext cx="548640" cy="548640"/>
                  </a:xfrm>
                  <a:prstGeom prst="ellipse">
                    <a:avLst/>
                  </a:prstGeom>
                  <a:noFill/>
                  <a:ln w="19050">
                    <a:solidFill>
                      <a:schemeClr val="bg1"/>
                    </a:solidFill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 defTabSz="932472"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IN" sz="20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</p:grpSp>
            <p:pic>
              <p:nvPicPr>
                <p:cNvPr id="22" name="Graphic 21" descr="Checkmark outline">
                  <a:extLst>
                    <a:ext uri="{FF2B5EF4-FFF2-40B4-BE49-F238E27FC236}">
                      <a16:creationId xmlns:a16="http://schemas.microsoft.com/office/drawing/2014/main" id="{30DBCE9C-A607-1C85-14A1-1AFA9B74B88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220644" y="3256281"/>
                  <a:ext cx="320040" cy="320040"/>
                </a:xfrm>
                <a:prstGeom prst="rect">
                  <a:avLst/>
                </a:prstGeom>
              </p:spPr>
            </p:pic>
          </p:grp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687FA32-D5C3-3DE8-E414-7C23C4238A7C}"/>
                </a:ext>
              </a:extLst>
            </p:cNvPr>
            <p:cNvSpPr txBox="1"/>
            <p:nvPr/>
          </p:nvSpPr>
          <p:spPr>
            <a:xfrm>
              <a:off x="5477763" y="1295740"/>
              <a:ext cx="5737148" cy="55399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3600" dirty="0">
                  <a:solidFill>
                    <a:schemeClr val="tx2"/>
                  </a:solidFill>
                  <a:latin typeface="+mj-lt"/>
                </a:rPr>
                <a:t>Manage your team settings</a:t>
              </a:r>
              <a:endParaRPr lang="en-IN" sz="3600" dirty="0">
                <a:solidFill>
                  <a:schemeClr val="tx2"/>
                </a:solidFill>
                <a:latin typeface="+mj-lt"/>
              </a:endParaRPr>
            </a:p>
          </p:txBody>
        </p:sp>
      </p:grpSp>
      <p:pic>
        <p:nvPicPr>
          <p:cNvPr id="39" name="Picture 2" descr="See the source image">
            <a:extLst>
              <a:ext uri="{FF2B5EF4-FFF2-40B4-BE49-F238E27FC236}">
                <a16:creationId xmlns:a16="http://schemas.microsoft.com/office/drawing/2014/main" id="{A51903D3-4FC5-9E9C-CF53-0A78F1C926EF}"/>
              </a:ext>
            </a:extLst>
          </p:cNvPr>
          <p:cNvPicPr>
            <a:picLocks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38" r="18438"/>
          <a:stretch/>
        </p:blipFill>
        <p:spPr bwMode="auto">
          <a:xfrm>
            <a:off x="854019" y="1574800"/>
            <a:ext cx="3730681" cy="3324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2401335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47B7534-5BE0-B25C-D607-246D56AB8C4E}"/>
              </a:ext>
            </a:extLst>
          </p:cNvPr>
          <p:cNvSpPr txBox="1">
            <a:spLocks/>
          </p:cNvSpPr>
          <p:nvPr/>
        </p:nvSpPr>
        <p:spPr>
          <a:xfrm>
            <a:off x="584200" y="2998113"/>
            <a:ext cx="4017297" cy="86177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800" b="0" kern="1200" cap="none" spc="-50" baseline="0" dirty="0" smtClean="0">
                <a:ln w="3175">
                  <a:noFill/>
                </a:ln>
                <a:solidFill>
                  <a:srgbClr val="000000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>
              <a:buClrTx/>
              <a:buFontTx/>
            </a:pPr>
            <a:r>
              <a:rPr lang="en-IN" dirty="0"/>
              <a:t>Collaborating with a modern team.</a:t>
            </a:r>
          </a:p>
        </p:txBody>
      </p:sp>
      <p:pic>
        <p:nvPicPr>
          <p:cNvPr id="6" name="Google Shape;75;p16">
            <a:extLst>
              <a:ext uri="{FF2B5EF4-FFF2-40B4-BE49-F238E27FC236}">
                <a16:creationId xmlns:a16="http://schemas.microsoft.com/office/drawing/2014/main" id="{4C7CC110-05D8-4054-898F-CF6CC2B4DF8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35000" t="14049" r="5243" b="14552"/>
          <a:stretch/>
        </p:blipFill>
        <p:spPr>
          <a:xfrm>
            <a:off x="4267200" y="963561"/>
            <a:ext cx="7285703" cy="48964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Adding a Channel</a:t>
            </a:r>
          </a:p>
        </p:txBody>
      </p:sp>
    </p:spTree>
    <p:extLst>
      <p:ext uri="{BB962C8B-B14F-4D97-AF65-F5344CB8AC3E}">
        <p14:creationId xmlns:p14="http://schemas.microsoft.com/office/powerpoint/2010/main" val="771339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97301F-B8FE-0027-83B0-2ACE2F097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Channels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327FD04-7FF9-3CC5-77D6-437BB426C9C9}"/>
              </a:ext>
            </a:extLst>
          </p:cNvPr>
          <p:cNvGrpSpPr/>
          <p:nvPr/>
        </p:nvGrpSpPr>
        <p:grpSpPr>
          <a:xfrm>
            <a:off x="588263" y="2123630"/>
            <a:ext cx="5596128" cy="3255264"/>
            <a:chOff x="6013260" y="2025650"/>
            <a:chExt cx="5596128" cy="3255264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64165032-4B38-C458-5884-DFE45EA17217}"/>
                </a:ext>
              </a:extLst>
            </p:cNvPr>
            <p:cNvGrpSpPr/>
            <p:nvPr/>
          </p:nvGrpSpPr>
          <p:grpSpPr>
            <a:xfrm>
              <a:off x="6013260" y="2025650"/>
              <a:ext cx="5596128" cy="950976"/>
              <a:chOff x="4905176" y="1807580"/>
              <a:chExt cx="5596128" cy="950976"/>
            </a:xfrm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D86B8E74-5C33-660E-9520-49CDA9194A26}"/>
                  </a:ext>
                </a:extLst>
              </p:cNvPr>
              <p:cNvSpPr/>
              <p:nvPr/>
            </p:nvSpPr>
            <p:spPr bwMode="auto">
              <a:xfrm>
                <a:off x="5380664" y="1807580"/>
                <a:ext cx="5120640" cy="950976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="horz" wrap="square" lIns="914400" tIns="146304" rIns="182880" bIns="14630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932472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IN" sz="2400" dirty="0">
                    <a:solidFill>
                      <a:schemeClr val="tx2"/>
                    </a:solidFill>
                    <a:latin typeface="+mj-lt"/>
                    <a:ea typeface="Segoe UI" pitchFamily="34" charset="0"/>
                    <a:cs typeface="Segoe UI" pitchFamily="34" charset="0"/>
                  </a:rPr>
                  <a:t>Organize files</a:t>
                </a:r>
              </a:p>
            </p:txBody>
          </p:sp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4AED1EDC-F3B8-6463-E58E-3E37B0211A25}"/>
                  </a:ext>
                </a:extLst>
              </p:cNvPr>
              <p:cNvGrpSpPr/>
              <p:nvPr/>
            </p:nvGrpSpPr>
            <p:grpSpPr>
              <a:xfrm>
                <a:off x="4905176" y="1807580"/>
                <a:ext cx="950976" cy="950976"/>
                <a:chOff x="4905176" y="1807580"/>
                <a:chExt cx="950976" cy="950976"/>
              </a:xfrm>
            </p:grpSpPr>
            <p:grpSp>
              <p:nvGrpSpPr>
                <p:cNvPr id="25" name="Group 24">
                  <a:extLst>
                    <a:ext uri="{FF2B5EF4-FFF2-40B4-BE49-F238E27FC236}">
                      <a16:creationId xmlns:a16="http://schemas.microsoft.com/office/drawing/2014/main" id="{7ACB8C1F-F51A-D852-0171-C04CAE736303}"/>
                    </a:ext>
                  </a:extLst>
                </p:cNvPr>
                <p:cNvGrpSpPr/>
                <p:nvPr/>
              </p:nvGrpSpPr>
              <p:grpSpPr>
                <a:xfrm>
                  <a:off x="4905176" y="1807580"/>
                  <a:ext cx="950976" cy="950976"/>
                  <a:chOff x="5423706" y="2099530"/>
                  <a:chExt cx="950976" cy="950976"/>
                </a:xfrm>
              </p:grpSpPr>
              <p:sp>
                <p:nvSpPr>
                  <p:cNvPr id="27" name="Oval 26">
                    <a:extLst>
                      <a:ext uri="{FF2B5EF4-FFF2-40B4-BE49-F238E27FC236}">
                        <a16:creationId xmlns:a16="http://schemas.microsoft.com/office/drawing/2014/main" id="{24832254-13D9-8AB0-D800-E9CEE30C4D99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5423706" y="2099530"/>
                    <a:ext cx="950976" cy="950976"/>
                  </a:xfrm>
                  <a:prstGeom prst="ellipse">
                    <a:avLst/>
                  </a:prstGeom>
                  <a:solidFill>
                    <a:schemeClr val="accent2"/>
                  </a:solidFill>
                  <a:ln>
                    <a:noFill/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 defTabSz="932472"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IN" sz="20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28" name="Oval 27">
                    <a:extLst>
                      <a:ext uri="{FF2B5EF4-FFF2-40B4-BE49-F238E27FC236}">
                        <a16:creationId xmlns:a16="http://schemas.microsoft.com/office/drawing/2014/main" id="{C46E3E4A-6BC8-2651-5B23-5493DE3563AC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 bwMode="auto">
                  <a:xfrm>
                    <a:off x="5624874" y="2300698"/>
                    <a:ext cx="548640" cy="548640"/>
                  </a:xfrm>
                  <a:prstGeom prst="ellipse">
                    <a:avLst/>
                  </a:prstGeom>
                  <a:noFill/>
                  <a:ln w="19050">
                    <a:solidFill>
                      <a:schemeClr val="bg1"/>
                    </a:solidFill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 defTabSz="932472"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IN" sz="20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</p:grpSp>
            <p:pic>
              <p:nvPicPr>
                <p:cNvPr id="26" name="Graphic 25" descr="Checkmark outline">
                  <a:extLst>
                    <a:ext uri="{FF2B5EF4-FFF2-40B4-BE49-F238E27FC236}">
                      <a16:creationId xmlns:a16="http://schemas.microsoft.com/office/drawing/2014/main" id="{C23C3E3E-892F-2E2D-A5B1-DDB780AF69C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220644" y="2123048"/>
                  <a:ext cx="320040" cy="320040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D21174B2-3952-3C05-1CDB-9D0D0A6E53E3}"/>
                </a:ext>
              </a:extLst>
            </p:cNvPr>
            <p:cNvGrpSpPr/>
            <p:nvPr/>
          </p:nvGrpSpPr>
          <p:grpSpPr>
            <a:xfrm>
              <a:off x="6013260" y="3177794"/>
              <a:ext cx="5596128" cy="950976"/>
              <a:chOff x="4905176" y="2940813"/>
              <a:chExt cx="5596128" cy="950976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A97AB5C-1F5D-A640-B853-EF326DB59E34}"/>
                  </a:ext>
                </a:extLst>
              </p:cNvPr>
              <p:cNvSpPr/>
              <p:nvPr/>
            </p:nvSpPr>
            <p:spPr bwMode="auto">
              <a:xfrm>
                <a:off x="5380664" y="2940813"/>
                <a:ext cx="5120640" cy="950976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="horz" wrap="square" lIns="914400" tIns="146304" rIns="182880" bIns="14630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932472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IN" sz="2400" dirty="0">
                    <a:solidFill>
                      <a:schemeClr val="tx2"/>
                    </a:solidFill>
                    <a:latin typeface="+mj-lt"/>
                    <a:ea typeface="Segoe UI" pitchFamily="34" charset="0"/>
                    <a:cs typeface="Segoe UI" pitchFamily="34" charset="0"/>
                  </a:rPr>
                  <a:t>Organize communications</a:t>
                </a:r>
              </a:p>
            </p:txBody>
          </p: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860E9BD9-EA75-F3CF-D66A-A57DAAF40667}"/>
                  </a:ext>
                </a:extLst>
              </p:cNvPr>
              <p:cNvGrpSpPr/>
              <p:nvPr/>
            </p:nvGrpSpPr>
            <p:grpSpPr>
              <a:xfrm>
                <a:off x="4905176" y="2940813"/>
                <a:ext cx="950976" cy="950976"/>
                <a:chOff x="4905176" y="2940813"/>
                <a:chExt cx="950976" cy="950976"/>
              </a:xfrm>
            </p:grpSpPr>
            <p:grpSp>
              <p:nvGrpSpPr>
                <p:cNvPr id="19" name="Group 18">
                  <a:extLst>
                    <a:ext uri="{FF2B5EF4-FFF2-40B4-BE49-F238E27FC236}">
                      <a16:creationId xmlns:a16="http://schemas.microsoft.com/office/drawing/2014/main" id="{14E57196-F530-C68A-46A3-D36E061715A8}"/>
                    </a:ext>
                  </a:extLst>
                </p:cNvPr>
                <p:cNvGrpSpPr/>
                <p:nvPr/>
              </p:nvGrpSpPr>
              <p:grpSpPr>
                <a:xfrm>
                  <a:off x="4905176" y="2940813"/>
                  <a:ext cx="950976" cy="950976"/>
                  <a:chOff x="5423706" y="2099530"/>
                  <a:chExt cx="950976" cy="950976"/>
                </a:xfrm>
              </p:grpSpPr>
              <p:sp>
                <p:nvSpPr>
                  <p:cNvPr id="21" name="Oval 20">
                    <a:extLst>
                      <a:ext uri="{FF2B5EF4-FFF2-40B4-BE49-F238E27FC236}">
                        <a16:creationId xmlns:a16="http://schemas.microsoft.com/office/drawing/2014/main" id="{CC6B5080-B76F-E800-6339-8827FA6A353B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5423706" y="2099530"/>
                    <a:ext cx="950976" cy="950976"/>
                  </a:xfrm>
                  <a:prstGeom prst="ellipse">
                    <a:avLst/>
                  </a:prstGeom>
                  <a:solidFill>
                    <a:schemeClr val="accent2"/>
                  </a:solidFill>
                  <a:ln>
                    <a:noFill/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 defTabSz="932472"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IN" sz="20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22" name="Oval 21">
                    <a:extLst>
                      <a:ext uri="{FF2B5EF4-FFF2-40B4-BE49-F238E27FC236}">
                        <a16:creationId xmlns:a16="http://schemas.microsoft.com/office/drawing/2014/main" id="{2AE35666-913E-6EC4-4B95-4096A363C0B8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 bwMode="auto">
                  <a:xfrm>
                    <a:off x="5624874" y="2300698"/>
                    <a:ext cx="548640" cy="548640"/>
                  </a:xfrm>
                  <a:prstGeom prst="ellipse">
                    <a:avLst/>
                  </a:prstGeom>
                  <a:noFill/>
                  <a:ln w="19050">
                    <a:solidFill>
                      <a:schemeClr val="bg1"/>
                    </a:solidFill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 defTabSz="932472"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IN" sz="20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</p:grpSp>
            <p:pic>
              <p:nvPicPr>
                <p:cNvPr id="20" name="Graphic 19" descr="Checkmark outline">
                  <a:extLst>
                    <a:ext uri="{FF2B5EF4-FFF2-40B4-BE49-F238E27FC236}">
                      <a16:creationId xmlns:a16="http://schemas.microsoft.com/office/drawing/2014/main" id="{A75DA2F8-BA62-4E1E-7065-84170E74437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220644" y="3256281"/>
                  <a:ext cx="320040" cy="320040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8A08609-3CC3-BA2A-A94D-F08F7EF4BDF5}"/>
                </a:ext>
              </a:extLst>
            </p:cNvPr>
            <p:cNvGrpSpPr/>
            <p:nvPr/>
          </p:nvGrpSpPr>
          <p:grpSpPr>
            <a:xfrm>
              <a:off x="6013260" y="4329938"/>
              <a:ext cx="5596128" cy="950976"/>
              <a:chOff x="4905176" y="4074046"/>
              <a:chExt cx="5596128" cy="950976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70781B45-C183-2BDC-81CC-7F31ED33397C}"/>
                  </a:ext>
                </a:extLst>
              </p:cNvPr>
              <p:cNvSpPr/>
              <p:nvPr/>
            </p:nvSpPr>
            <p:spPr bwMode="auto">
              <a:xfrm>
                <a:off x="5380664" y="4074046"/>
                <a:ext cx="5120640" cy="950976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="horz" wrap="square" lIns="914400" tIns="146304" rIns="182880" bIns="14630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932472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IN" sz="2400" dirty="0">
                    <a:solidFill>
                      <a:schemeClr val="tx2"/>
                    </a:solidFill>
                    <a:latin typeface="+mj-lt"/>
                    <a:ea typeface="Segoe UI" pitchFamily="34" charset="0"/>
                    <a:cs typeface="Segoe UI" pitchFamily="34" charset="0"/>
                  </a:rPr>
                  <a:t>Connect team members</a:t>
                </a:r>
              </a:p>
            </p:txBody>
          </p: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3130B0F4-D1D3-A3EE-EB87-8E17A23201AC}"/>
                  </a:ext>
                </a:extLst>
              </p:cNvPr>
              <p:cNvGrpSpPr/>
              <p:nvPr/>
            </p:nvGrpSpPr>
            <p:grpSpPr>
              <a:xfrm>
                <a:off x="4905176" y="4074046"/>
                <a:ext cx="950976" cy="950976"/>
                <a:chOff x="4905176" y="4074046"/>
                <a:chExt cx="950976" cy="950976"/>
              </a:xfrm>
            </p:grpSpPr>
            <p:grpSp>
              <p:nvGrpSpPr>
                <p:cNvPr id="13" name="Group 12">
                  <a:extLst>
                    <a:ext uri="{FF2B5EF4-FFF2-40B4-BE49-F238E27FC236}">
                      <a16:creationId xmlns:a16="http://schemas.microsoft.com/office/drawing/2014/main" id="{CFE63E5E-0405-C001-031D-123584B3F3A5}"/>
                    </a:ext>
                  </a:extLst>
                </p:cNvPr>
                <p:cNvGrpSpPr/>
                <p:nvPr/>
              </p:nvGrpSpPr>
              <p:grpSpPr>
                <a:xfrm>
                  <a:off x="4905176" y="4074046"/>
                  <a:ext cx="950976" cy="950976"/>
                  <a:chOff x="5423706" y="2099530"/>
                  <a:chExt cx="950976" cy="950976"/>
                </a:xfrm>
              </p:grpSpPr>
              <p:sp>
                <p:nvSpPr>
                  <p:cNvPr id="15" name="Oval 14">
                    <a:extLst>
                      <a:ext uri="{FF2B5EF4-FFF2-40B4-BE49-F238E27FC236}">
                        <a16:creationId xmlns:a16="http://schemas.microsoft.com/office/drawing/2014/main" id="{B34E78B5-52D5-7936-2CEC-702FC7C91DFB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5423706" y="2099530"/>
                    <a:ext cx="950976" cy="950976"/>
                  </a:xfrm>
                  <a:prstGeom prst="ellipse">
                    <a:avLst/>
                  </a:prstGeom>
                  <a:solidFill>
                    <a:schemeClr val="accent2"/>
                  </a:solidFill>
                  <a:ln>
                    <a:noFill/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 defTabSz="932472"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IN" sz="20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16" name="Oval 15">
                    <a:extLst>
                      <a:ext uri="{FF2B5EF4-FFF2-40B4-BE49-F238E27FC236}">
                        <a16:creationId xmlns:a16="http://schemas.microsoft.com/office/drawing/2014/main" id="{27D15E97-C434-C5CD-8726-E0FBE232B5B3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 bwMode="auto">
                  <a:xfrm>
                    <a:off x="5624874" y="2300698"/>
                    <a:ext cx="548640" cy="548640"/>
                  </a:xfrm>
                  <a:prstGeom prst="ellipse">
                    <a:avLst/>
                  </a:prstGeom>
                  <a:noFill/>
                  <a:ln w="19050">
                    <a:solidFill>
                      <a:schemeClr val="bg1"/>
                    </a:solidFill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 defTabSz="932472"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IN" sz="20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</p:grpSp>
            <p:pic>
              <p:nvPicPr>
                <p:cNvPr id="14" name="Graphic 13" descr="Checkmark outline">
                  <a:extLst>
                    <a:ext uri="{FF2B5EF4-FFF2-40B4-BE49-F238E27FC236}">
                      <a16:creationId xmlns:a16="http://schemas.microsoft.com/office/drawing/2014/main" id="{981EA4F0-F858-F793-3218-ABDDBB4C029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220644" y="4389514"/>
                  <a:ext cx="320040" cy="320040"/>
                </a:xfrm>
                <a:prstGeom prst="rect">
                  <a:avLst/>
                </a:prstGeom>
              </p:spPr>
            </p:pic>
          </p:grpSp>
        </p:grpSp>
      </p:grpSp>
      <p:pic>
        <p:nvPicPr>
          <p:cNvPr id="29" name="Picture 28">
            <a:extLst>
              <a:ext uri="{FF2B5EF4-FFF2-40B4-BE49-F238E27FC236}">
                <a16:creationId xmlns:a16="http://schemas.microsoft.com/office/drawing/2014/main" id="{3452A080-C02D-608D-9ED6-E47B07D819B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096" r="1904"/>
          <a:stretch/>
        </p:blipFill>
        <p:spPr>
          <a:xfrm>
            <a:off x="7124700" y="0"/>
            <a:ext cx="5067300" cy="6858000"/>
          </a:xfrm>
          <a:custGeom>
            <a:avLst/>
            <a:gdLst>
              <a:gd name="connsiteX0" fmla="*/ 0 w 5067300"/>
              <a:gd name="connsiteY0" fmla="*/ 0 h 6858000"/>
              <a:gd name="connsiteX1" fmla="*/ 5067300 w 5067300"/>
              <a:gd name="connsiteY1" fmla="*/ 0 h 6858000"/>
              <a:gd name="connsiteX2" fmla="*/ 5067300 w 5067300"/>
              <a:gd name="connsiteY2" fmla="*/ 6858000 h 6858000"/>
              <a:gd name="connsiteX3" fmla="*/ 0 w 50673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67300" h="6858000">
                <a:moveTo>
                  <a:pt x="0" y="0"/>
                </a:moveTo>
                <a:lnTo>
                  <a:pt x="5067300" y="0"/>
                </a:lnTo>
                <a:lnTo>
                  <a:pt x="5067300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070832614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0C154056-3A36-C1CC-F4C2-EFB14F20DAB2}"/>
              </a:ext>
            </a:extLst>
          </p:cNvPr>
          <p:cNvGrpSpPr/>
          <p:nvPr/>
        </p:nvGrpSpPr>
        <p:grpSpPr>
          <a:xfrm>
            <a:off x="5371732" y="2557017"/>
            <a:ext cx="2965555" cy="1359932"/>
            <a:chOff x="5505450" y="2552700"/>
            <a:chExt cx="2965555" cy="135993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E7C3C59-C2DF-60A3-5E71-067589907F6F}"/>
                </a:ext>
              </a:extLst>
            </p:cNvPr>
            <p:cNvSpPr txBox="1"/>
            <p:nvPr/>
          </p:nvSpPr>
          <p:spPr>
            <a:xfrm>
              <a:off x="5505450" y="3543300"/>
              <a:ext cx="2965555" cy="369332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en-IN" sz="2400" dirty="0">
                  <a:solidFill>
                    <a:schemeClr val="tx2"/>
                  </a:solidFill>
                  <a:latin typeface="+mn-lt"/>
                </a:rPr>
                <a:t>Customizing channels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5494F36-70F6-1928-286E-071DE58E0C10}"/>
                </a:ext>
              </a:extLst>
            </p:cNvPr>
            <p:cNvSpPr txBox="1"/>
            <p:nvPr/>
          </p:nvSpPr>
          <p:spPr>
            <a:xfrm>
              <a:off x="5505450" y="2552700"/>
              <a:ext cx="2830903" cy="55399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en-IN" sz="3600" dirty="0">
                  <a:solidFill>
                    <a:schemeClr val="tx2"/>
                  </a:solidFill>
                  <a:latin typeface="+mj-lt"/>
                </a:rPr>
                <a:t>In this lesson:</a:t>
              </a:r>
            </a:p>
          </p:txBody>
        </p:sp>
      </p:grpSp>
      <p:pic>
        <p:nvPicPr>
          <p:cNvPr id="13" name="Picture 2" descr="See the source image">
            <a:extLst>
              <a:ext uri="{FF2B5EF4-FFF2-40B4-BE49-F238E27FC236}">
                <a16:creationId xmlns:a16="http://schemas.microsoft.com/office/drawing/2014/main" id="{E840C54B-2094-6F56-2506-A3235D8AE2E2}"/>
              </a:ext>
            </a:extLst>
          </p:cNvPr>
          <p:cNvPicPr>
            <a:picLocks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38" r="18438"/>
          <a:stretch/>
        </p:blipFill>
        <p:spPr bwMode="auto">
          <a:xfrm>
            <a:off x="854019" y="1574800"/>
            <a:ext cx="3730681" cy="3324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5705876"/>
      </p:ext>
    </p:extLst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2" descr="See the source image">
            <a:extLst>
              <a:ext uri="{FF2B5EF4-FFF2-40B4-BE49-F238E27FC236}">
                <a16:creationId xmlns:a16="http://schemas.microsoft.com/office/drawing/2014/main" id="{A51903D3-4FC5-9E9C-CF53-0A78F1C926EF}"/>
              </a:ext>
            </a:extLst>
          </p:cNvPr>
          <p:cNvPicPr>
            <a:picLocks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38" r="18438"/>
          <a:stretch/>
        </p:blipFill>
        <p:spPr bwMode="auto">
          <a:xfrm>
            <a:off x="854019" y="1574800"/>
            <a:ext cx="3730681" cy="3324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094AE08C-55C7-5F46-BCBD-0FD87F52EEC7}"/>
              </a:ext>
            </a:extLst>
          </p:cNvPr>
          <p:cNvGrpSpPr/>
          <p:nvPr/>
        </p:nvGrpSpPr>
        <p:grpSpPr>
          <a:xfrm>
            <a:off x="5477763" y="2323062"/>
            <a:ext cx="5596128" cy="950976"/>
            <a:chOff x="4905176" y="1807580"/>
            <a:chExt cx="5596128" cy="950976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8CAD118-866F-B20F-DD18-A4074A1BDE3F}"/>
                </a:ext>
              </a:extLst>
            </p:cNvPr>
            <p:cNvSpPr/>
            <p:nvPr/>
          </p:nvSpPr>
          <p:spPr bwMode="auto">
            <a:xfrm>
              <a:off x="5380664" y="1807580"/>
              <a:ext cx="5120640" cy="950976"/>
            </a:xfrm>
            <a:prstGeom prst="rect">
              <a:avLst/>
            </a:prstGeom>
            <a:solidFill>
              <a:schemeClr val="bg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="horz" wrap="square" lIns="91440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IN" sz="2400" dirty="0">
                  <a:solidFill>
                    <a:schemeClr val="tx2"/>
                  </a:solidFill>
                  <a:latin typeface="+mj-lt"/>
                  <a:ea typeface="Segoe UI" pitchFamily="34" charset="0"/>
                  <a:cs typeface="Segoe UI" pitchFamily="34" charset="0"/>
                </a:rPr>
                <a:t>Create a channel</a:t>
              </a:r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F09A181F-47A1-0E75-E489-0898D0CA8174}"/>
                </a:ext>
              </a:extLst>
            </p:cNvPr>
            <p:cNvGrpSpPr/>
            <p:nvPr/>
          </p:nvGrpSpPr>
          <p:grpSpPr>
            <a:xfrm>
              <a:off x="4905176" y="1807580"/>
              <a:ext cx="950976" cy="950976"/>
              <a:chOff x="4905176" y="1807580"/>
              <a:chExt cx="950976" cy="950976"/>
            </a:xfrm>
          </p:grpSpPr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605FB0FA-9A7C-83C2-30A3-043134DCB1CB}"/>
                  </a:ext>
                </a:extLst>
              </p:cNvPr>
              <p:cNvGrpSpPr/>
              <p:nvPr/>
            </p:nvGrpSpPr>
            <p:grpSpPr>
              <a:xfrm>
                <a:off x="4905176" y="1807580"/>
                <a:ext cx="950976" cy="950976"/>
                <a:chOff x="5423706" y="2099530"/>
                <a:chExt cx="950976" cy="950976"/>
              </a:xfrm>
            </p:grpSpPr>
            <p:sp>
              <p:nvSpPr>
                <p:cNvPr id="29" name="Oval 28">
                  <a:extLst>
                    <a:ext uri="{FF2B5EF4-FFF2-40B4-BE49-F238E27FC236}">
                      <a16:creationId xmlns:a16="http://schemas.microsoft.com/office/drawing/2014/main" id="{C242149B-B98F-0E1B-4126-6247DA5B0238}"/>
                    </a:ext>
                  </a:extLst>
                </p:cNvPr>
                <p:cNvSpPr/>
                <p:nvPr/>
              </p:nvSpPr>
              <p:spPr bwMode="auto">
                <a:xfrm>
                  <a:off x="5423706" y="2099530"/>
                  <a:ext cx="950976" cy="950976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3247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IN" sz="20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0" name="Oval 29">
                  <a:extLst>
                    <a:ext uri="{FF2B5EF4-FFF2-40B4-BE49-F238E27FC236}">
                      <a16:creationId xmlns:a16="http://schemas.microsoft.com/office/drawing/2014/main" id="{8E5585E0-065B-565A-77DE-66A1D715CB16}"/>
                    </a:ext>
                  </a:extLst>
                </p:cNvPr>
                <p:cNvSpPr>
                  <a:spLocks noChangeAspect="1"/>
                </p:cNvSpPr>
                <p:nvPr/>
              </p:nvSpPr>
              <p:spPr bwMode="auto">
                <a:xfrm>
                  <a:off x="5624874" y="2300698"/>
                  <a:ext cx="548640" cy="548640"/>
                </a:xfrm>
                <a:prstGeom prst="ellipse">
                  <a:avLst/>
                </a:prstGeom>
                <a:noFill/>
                <a:ln w="19050">
                  <a:solidFill>
                    <a:schemeClr val="bg1"/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3247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IN" sz="20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pic>
            <p:nvPicPr>
              <p:cNvPr id="28" name="Graphic 27" descr="Checkmark outline">
                <a:extLst>
                  <a:ext uri="{FF2B5EF4-FFF2-40B4-BE49-F238E27FC236}">
                    <a16:creationId xmlns:a16="http://schemas.microsoft.com/office/drawing/2014/main" id="{7CB7F16E-2A3F-4A64-3488-47F364594B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5220644" y="2123048"/>
                <a:ext cx="320040" cy="320040"/>
              </a:xfrm>
              <a:prstGeom prst="rect">
                <a:avLst/>
              </a:prstGeom>
            </p:spPr>
          </p:pic>
        </p:grp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C4C04518-245A-B752-D717-E516C343E5ED}"/>
              </a:ext>
            </a:extLst>
          </p:cNvPr>
          <p:cNvGrpSpPr/>
          <p:nvPr/>
        </p:nvGrpSpPr>
        <p:grpSpPr>
          <a:xfrm>
            <a:off x="5477763" y="3464495"/>
            <a:ext cx="5596128" cy="950976"/>
            <a:chOff x="4905176" y="2940813"/>
            <a:chExt cx="5596128" cy="950976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B7CC8FC7-AB09-AFB8-5AC1-C746838D3380}"/>
                </a:ext>
              </a:extLst>
            </p:cNvPr>
            <p:cNvSpPr/>
            <p:nvPr/>
          </p:nvSpPr>
          <p:spPr bwMode="auto">
            <a:xfrm>
              <a:off x="5380664" y="2940813"/>
              <a:ext cx="5120640" cy="950976"/>
            </a:xfrm>
            <a:prstGeom prst="rect">
              <a:avLst/>
            </a:prstGeom>
            <a:solidFill>
              <a:schemeClr val="bg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="horz" wrap="square" lIns="91440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IN" sz="2400" dirty="0">
                  <a:solidFill>
                    <a:schemeClr val="tx2"/>
                  </a:solidFill>
                  <a:latin typeface="+mj-lt"/>
                  <a:ea typeface="Segoe UI" pitchFamily="34" charset="0"/>
                  <a:cs typeface="Segoe UI" pitchFamily="34" charset="0"/>
                </a:rPr>
                <a:t>Adjust privacy level</a:t>
              </a:r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E6FE1C6F-A8CB-BE38-E04C-9E73BF9DAD2E}"/>
                </a:ext>
              </a:extLst>
            </p:cNvPr>
            <p:cNvGrpSpPr/>
            <p:nvPr/>
          </p:nvGrpSpPr>
          <p:grpSpPr>
            <a:xfrm>
              <a:off x="4905176" y="2940813"/>
              <a:ext cx="950976" cy="950976"/>
              <a:chOff x="4905176" y="2940813"/>
              <a:chExt cx="950976" cy="950976"/>
            </a:xfrm>
          </p:grpSpPr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F8CC2DEE-3D96-074B-EB8C-AD2AF9410827}"/>
                  </a:ext>
                </a:extLst>
              </p:cNvPr>
              <p:cNvGrpSpPr/>
              <p:nvPr/>
            </p:nvGrpSpPr>
            <p:grpSpPr>
              <a:xfrm>
                <a:off x="4905176" y="2940813"/>
                <a:ext cx="950976" cy="950976"/>
                <a:chOff x="5423706" y="2099530"/>
                <a:chExt cx="950976" cy="950976"/>
              </a:xfrm>
            </p:grpSpPr>
            <p:sp>
              <p:nvSpPr>
                <p:cNvPr id="23" name="Oval 22">
                  <a:extLst>
                    <a:ext uri="{FF2B5EF4-FFF2-40B4-BE49-F238E27FC236}">
                      <a16:creationId xmlns:a16="http://schemas.microsoft.com/office/drawing/2014/main" id="{852938D3-CB13-8746-DF22-FDE868D547F9}"/>
                    </a:ext>
                  </a:extLst>
                </p:cNvPr>
                <p:cNvSpPr/>
                <p:nvPr/>
              </p:nvSpPr>
              <p:spPr bwMode="auto">
                <a:xfrm>
                  <a:off x="5423706" y="2099530"/>
                  <a:ext cx="950976" cy="950976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3247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IN" sz="20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4" name="Oval 23">
                  <a:extLst>
                    <a:ext uri="{FF2B5EF4-FFF2-40B4-BE49-F238E27FC236}">
                      <a16:creationId xmlns:a16="http://schemas.microsoft.com/office/drawing/2014/main" id="{ED6CFAEF-24A8-5271-E18D-9C1017617AAF}"/>
                    </a:ext>
                  </a:extLst>
                </p:cNvPr>
                <p:cNvSpPr>
                  <a:spLocks noChangeAspect="1"/>
                </p:cNvSpPr>
                <p:nvPr/>
              </p:nvSpPr>
              <p:spPr bwMode="auto">
                <a:xfrm>
                  <a:off x="5624874" y="2300698"/>
                  <a:ext cx="548640" cy="548640"/>
                </a:xfrm>
                <a:prstGeom prst="ellipse">
                  <a:avLst/>
                </a:prstGeom>
                <a:noFill/>
                <a:ln w="19050">
                  <a:solidFill>
                    <a:schemeClr val="bg1"/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3247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IN" sz="20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pic>
            <p:nvPicPr>
              <p:cNvPr id="22" name="Graphic 21" descr="Checkmark outline">
                <a:extLst>
                  <a:ext uri="{FF2B5EF4-FFF2-40B4-BE49-F238E27FC236}">
                    <a16:creationId xmlns:a16="http://schemas.microsoft.com/office/drawing/2014/main" id="{30DBCE9C-A607-1C85-14A1-1AFA9B74B88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5220644" y="3256281"/>
                <a:ext cx="320040" cy="320040"/>
              </a:xfrm>
              <a:prstGeom prst="rect">
                <a:avLst/>
              </a:prstGeom>
            </p:spPr>
          </p:pic>
        </p:grp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3687FA32-D5C3-3DE8-E414-7C23C4238A7C}"/>
              </a:ext>
            </a:extLst>
          </p:cNvPr>
          <p:cNvSpPr txBox="1"/>
          <p:nvPr/>
        </p:nvSpPr>
        <p:spPr>
          <a:xfrm>
            <a:off x="5477763" y="1290385"/>
            <a:ext cx="4310475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3600" dirty="0">
                <a:solidFill>
                  <a:schemeClr val="tx2"/>
                </a:solidFill>
                <a:latin typeface="+mj-lt"/>
              </a:rPr>
              <a:t>Customize a channel</a:t>
            </a:r>
            <a:endParaRPr lang="en-IN" sz="3600" dirty="0">
              <a:solidFill>
                <a:schemeClr val="tx2"/>
              </a:solidFill>
              <a:latin typeface="+mj-lt"/>
            </a:endParaRP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6B8E0F15-AA54-B6CD-0240-3E67702940CA}"/>
              </a:ext>
            </a:extLst>
          </p:cNvPr>
          <p:cNvGrpSpPr/>
          <p:nvPr/>
        </p:nvGrpSpPr>
        <p:grpSpPr>
          <a:xfrm>
            <a:off x="5477763" y="4616639"/>
            <a:ext cx="5596128" cy="950976"/>
            <a:chOff x="4905176" y="2940813"/>
            <a:chExt cx="5596128" cy="950976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8F1708E1-0949-8034-67A5-98C3817D8288}"/>
                </a:ext>
              </a:extLst>
            </p:cNvPr>
            <p:cNvSpPr/>
            <p:nvPr/>
          </p:nvSpPr>
          <p:spPr bwMode="auto">
            <a:xfrm>
              <a:off x="5380664" y="2940813"/>
              <a:ext cx="5120640" cy="950976"/>
            </a:xfrm>
            <a:prstGeom prst="rect">
              <a:avLst/>
            </a:prstGeom>
            <a:solidFill>
              <a:schemeClr val="bg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="horz" wrap="square" lIns="91440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IN" sz="2400" dirty="0">
                  <a:solidFill>
                    <a:schemeClr val="tx2"/>
                  </a:solidFill>
                  <a:latin typeface="+mj-lt"/>
                  <a:ea typeface="Segoe UI" pitchFamily="34" charset="0"/>
                  <a:cs typeface="Segoe UI" pitchFamily="34" charset="0"/>
                </a:rPr>
                <a:t>Add members to a channel</a:t>
              </a:r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8B7EDECD-865A-FF72-B4C4-57CDAFA16A1A}"/>
                </a:ext>
              </a:extLst>
            </p:cNvPr>
            <p:cNvGrpSpPr/>
            <p:nvPr/>
          </p:nvGrpSpPr>
          <p:grpSpPr>
            <a:xfrm>
              <a:off x="4905176" y="2940813"/>
              <a:ext cx="950976" cy="950976"/>
              <a:chOff x="4905176" y="2940813"/>
              <a:chExt cx="950976" cy="950976"/>
            </a:xfrm>
          </p:grpSpPr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036F8FC4-6BD5-36DD-AC59-ADEBFBF23994}"/>
                  </a:ext>
                </a:extLst>
              </p:cNvPr>
              <p:cNvGrpSpPr/>
              <p:nvPr/>
            </p:nvGrpSpPr>
            <p:grpSpPr>
              <a:xfrm>
                <a:off x="4905176" y="2940813"/>
                <a:ext cx="950976" cy="950976"/>
                <a:chOff x="5423706" y="2099530"/>
                <a:chExt cx="950976" cy="950976"/>
              </a:xfrm>
            </p:grpSpPr>
            <p:sp>
              <p:nvSpPr>
                <p:cNvPr id="36" name="Oval 35">
                  <a:extLst>
                    <a:ext uri="{FF2B5EF4-FFF2-40B4-BE49-F238E27FC236}">
                      <a16:creationId xmlns:a16="http://schemas.microsoft.com/office/drawing/2014/main" id="{B1E7EDC5-EF7D-5EA4-6AEB-906ABD9C1062}"/>
                    </a:ext>
                  </a:extLst>
                </p:cNvPr>
                <p:cNvSpPr/>
                <p:nvPr/>
              </p:nvSpPr>
              <p:spPr bwMode="auto">
                <a:xfrm>
                  <a:off x="5423706" y="2099530"/>
                  <a:ext cx="950976" cy="950976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3247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IN" sz="20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7" name="Oval 36">
                  <a:extLst>
                    <a:ext uri="{FF2B5EF4-FFF2-40B4-BE49-F238E27FC236}">
                      <a16:creationId xmlns:a16="http://schemas.microsoft.com/office/drawing/2014/main" id="{A6E1B796-9BFB-D0F9-284C-89433EB047A7}"/>
                    </a:ext>
                  </a:extLst>
                </p:cNvPr>
                <p:cNvSpPr>
                  <a:spLocks noChangeAspect="1"/>
                </p:cNvSpPr>
                <p:nvPr/>
              </p:nvSpPr>
              <p:spPr bwMode="auto">
                <a:xfrm>
                  <a:off x="5624874" y="2300698"/>
                  <a:ext cx="548640" cy="548640"/>
                </a:xfrm>
                <a:prstGeom prst="ellipse">
                  <a:avLst/>
                </a:prstGeom>
                <a:noFill/>
                <a:ln w="19050">
                  <a:solidFill>
                    <a:schemeClr val="bg1"/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3247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IN" sz="20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pic>
            <p:nvPicPr>
              <p:cNvPr id="35" name="Graphic 34" descr="Checkmark outline">
                <a:extLst>
                  <a:ext uri="{FF2B5EF4-FFF2-40B4-BE49-F238E27FC236}">
                    <a16:creationId xmlns:a16="http://schemas.microsoft.com/office/drawing/2014/main" id="{9160B68E-C06F-387E-3AC7-85960EDEC94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5220644" y="3256281"/>
                <a:ext cx="320040" cy="320040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148883168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Chatting with Teams</a:t>
            </a:r>
          </a:p>
        </p:txBody>
      </p:sp>
    </p:spTree>
    <p:extLst>
      <p:ext uri="{BB962C8B-B14F-4D97-AF65-F5344CB8AC3E}">
        <p14:creationId xmlns:p14="http://schemas.microsoft.com/office/powerpoint/2010/main" val="857586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0C154056-3A36-C1CC-F4C2-EFB14F20DAB2}"/>
              </a:ext>
            </a:extLst>
          </p:cNvPr>
          <p:cNvGrpSpPr/>
          <p:nvPr/>
        </p:nvGrpSpPr>
        <p:grpSpPr>
          <a:xfrm>
            <a:off x="5371732" y="2557017"/>
            <a:ext cx="3802323" cy="1359932"/>
            <a:chOff x="5505450" y="2552700"/>
            <a:chExt cx="3802323" cy="135993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E7C3C59-C2DF-60A3-5E71-067589907F6F}"/>
                </a:ext>
              </a:extLst>
            </p:cNvPr>
            <p:cNvSpPr txBox="1"/>
            <p:nvPr/>
          </p:nvSpPr>
          <p:spPr>
            <a:xfrm>
              <a:off x="5505450" y="3543300"/>
              <a:ext cx="3802323" cy="369332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en-IN" sz="2400" dirty="0">
                  <a:solidFill>
                    <a:schemeClr val="tx2"/>
                  </a:solidFill>
                  <a:latin typeface="+mn-lt"/>
                </a:rPr>
                <a:t>Sending messages in Teams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5494F36-70F6-1928-286E-071DE58E0C10}"/>
                </a:ext>
              </a:extLst>
            </p:cNvPr>
            <p:cNvSpPr txBox="1"/>
            <p:nvPr/>
          </p:nvSpPr>
          <p:spPr>
            <a:xfrm>
              <a:off x="5505450" y="2552700"/>
              <a:ext cx="2830903" cy="55399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en-IN" sz="3600" dirty="0">
                  <a:solidFill>
                    <a:schemeClr val="tx2"/>
                  </a:solidFill>
                  <a:latin typeface="+mj-lt"/>
                </a:rPr>
                <a:t>In this lesson:</a:t>
              </a:r>
            </a:p>
          </p:txBody>
        </p:sp>
      </p:grpSp>
      <p:pic>
        <p:nvPicPr>
          <p:cNvPr id="13" name="Picture 2" descr="See the source image">
            <a:extLst>
              <a:ext uri="{FF2B5EF4-FFF2-40B4-BE49-F238E27FC236}">
                <a16:creationId xmlns:a16="http://schemas.microsoft.com/office/drawing/2014/main" id="{E840C54B-2094-6F56-2506-A3235D8AE2E2}"/>
              </a:ext>
            </a:extLst>
          </p:cNvPr>
          <p:cNvPicPr>
            <a:picLocks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38" r="18438"/>
          <a:stretch/>
        </p:blipFill>
        <p:spPr bwMode="auto">
          <a:xfrm>
            <a:off x="854019" y="1574800"/>
            <a:ext cx="3730681" cy="3324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2316293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687FA32-D5C3-3DE8-E414-7C23C4238A7C}"/>
              </a:ext>
            </a:extLst>
          </p:cNvPr>
          <p:cNvSpPr txBox="1"/>
          <p:nvPr/>
        </p:nvSpPr>
        <p:spPr>
          <a:xfrm>
            <a:off x="5477763" y="1119325"/>
            <a:ext cx="5596128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3600" dirty="0">
                <a:solidFill>
                  <a:schemeClr val="tx2"/>
                </a:solidFill>
                <a:latin typeface="+mj-lt"/>
              </a:rPr>
              <a:t>Communicate in Teams</a:t>
            </a:r>
            <a:endParaRPr lang="en-IN" sz="3600" dirty="0">
              <a:solidFill>
                <a:schemeClr val="tx2"/>
              </a:solidFill>
              <a:latin typeface="+mj-lt"/>
            </a:endParaRPr>
          </a:p>
        </p:txBody>
      </p:sp>
      <p:pic>
        <p:nvPicPr>
          <p:cNvPr id="39" name="Picture 2" descr="See the source image">
            <a:extLst>
              <a:ext uri="{FF2B5EF4-FFF2-40B4-BE49-F238E27FC236}">
                <a16:creationId xmlns:a16="http://schemas.microsoft.com/office/drawing/2014/main" id="{A51903D3-4FC5-9E9C-CF53-0A78F1C926EF}"/>
              </a:ext>
            </a:extLst>
          </p:cNvPr>
          <p:cNvPicPr>
            <a:picLocks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38" r="18438"/>
          <a:stretch/>
        </p:blipFill>
        <p:spPr bwMode="auto">
          <a:xfrm>
            <a:off x="854019" y="1574800"/>
            <a:ext cx="3730681" cy="3324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0DD8D4DB-0D54-6C7E-4173-E208B8F97481}"/>
              </a:ext>
            </a:extLst>
          </p:cNvPr>
          <p:cNvGrpSpPr/>
          <p:nvPr/>
        </p:nvGrpSpPr>
        <p:grpSpPr>
          <a:xfrm>
            <a:off x="5477763" y="2323062"/>
            <a:ext cx="5596128" cy="950976"/>
            <a:chOff x="4905176" y="1807580"/>
            <a:chExt cx="5596128" cy="950976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0455C913-B2E3-909C-22BF-C043E7F34AF1}"/>
                </a:ext>
              </a:extLst>
            </p:cNvPr>
            <p:cNvSpPr/>
            <p:nvPr/>
          </p:nvSpPr>
          <p:spPr bwMode="auto">
            <a:xfrm>
              <a:off x="5380664" y="1807580"/>
              <a:ext cx="5120640" cy="950976"/>
            </a:xfrm>
            <a:prstGeom prst="rect">
              <a:avLst/>
            </a:prstGeom>
            <a:solidFill>
              <a:schemeClr val="bg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="horz" wrap="square" lIns="91440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IN" sz="2400" dirty="0">
                  <a:solidFill>
                    <a:schemeClr val="tx2"/>
                  </a:solidFill>
                  <a:latin typeface="+mj-lt"/>
                  <a:ea typeface="Segoe UI" pitchFamily="34" charset="0"/>
                  <a:cs typeface="Segoe UI" pitchFamily="34" charset="0"/>
                </a:rPr>
                <a:t>Message team member</a:t>
              </a:r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00BB2993-4BD8-B8E8-D93A-82BC92318375}"/>
                </a:ext>
              </a:extLst>
            </p:cNvPr>
            <p:cNvGrpSpPr/>
            <p:nvPr/>
          </p:nvGrpSpPr>
          <p:grpSpPr>
            <a:xfrm>
              <a:off x="4905176" y="1807580"/>
              <a:ext cx="950976" cy="950976"/>
              <a:chOff x="4905176" y="1807580"/>
              <a:chExt cx="950976" cy="950976"/>
            </a:xfrm>
          </p:grpSpPr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A9A7C72A-23A0-5565-3961-06FCF7FBD524}"/>
                  </a:ext>
                </a:extLst>
              </p:cNvPr>
              <p:cNvGrpSpPr/>
              <p:nvPr/>
            </p:nvGrpSpPr>
            <p:grpSpPr>
              <a:xfrm>
                <a:off x="4905176" y="1807580"/>
                <a:ext cx="950976" cy="950976"/>
                <a:chOff x="5423706" y="2099530"/>
                <a:chExt cx="950976" cy="950976"/>
              </a:xfrm>
            </p:grpSpPr>
            <p:sp>
              <p:nvSpPr>
                <p:cNvPr id="36" name="Oval 35">
                  <a:extLst>
                    <a:ext uri="{FF2B5EF4-FFF2-40B4-BE49-F238E27FC236}">
                      <a16:creationId xmlns:a16="http://schemas.microsoft.com/office/drawing/2014/main" id="{48A1EB6F-BE7E-3CB0-070F-0AFCE62CC442}"/>
                    </a:ext>
                  </a:extLst>
                </p:cNvPr>
                <p:cNvSpPr/>
                <p:nvPr/>
              </p:nvSpPr>
              <p:spPr bwMode="auto">
                <a:xfrm>
                  <a:off x="5423706" y="2099530"/>
                  <a:ext cx="950976" cy="950976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3247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IN" sz="20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7" name="Oval 36">
                  <a:extLst>
                    <a:ext uri="{FF2B5EF4-FFF2-40B4-BE49-F238E27FC236}">
                      <a16:creationId xmlns:a16="http://schemas.microsoft.com/office/drawing/2014/main" id="{F1DD66EA-A89E-B9EA-A6D5-21CC9A6C4D93}"/>
                    </a:ext>
                  </a:extLst>
                </p:cNvPr>
                <p:cNvSpPr>
                  <a:spLocks noChangeAspect="1"/>
                </p:cNvSpPr>
                <p:nvPr/>
              </p:nvSpPr>
              <p:spPr bwMode="auto">
                <a:xfrm>
                  <a:off x="5624874" y="2300698"/>
                  <a:ext cx="548640" cy="548640"/>
                </a:xfrm>
                <a:prstGeom prst="ellipse">
                  <a:avLst/>
                </a:prstGeom>
                <a:noFill/>
                <a:ln w="19050">
                  <a:solidFill>
                    <a:schemeClr val="bg1"/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3247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IN" sz="20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pic>
            <p:nvPicPr>
              <p:cNvPr id="35" name="Graphic 34" descr="Checkmark outline">
                <a:extLst>
                  <a:ext uri="{FF2B5EF4-FFF2-40B4-BE49-F238E27FC236}">
                    <a16:creationId xmlns:a16="http://schemas.microsoft.com/office/drawing/2014/main" id="{6EC238BB-5DF5-454D-0B3B-11656092552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5220644" y="2123048"/>
                <a:ext cx="320040" cy="320040"/>
              </a:xfrm>
              <a:prstGeom prst="rect">
                <a:avLst/>
              </a:prstGeom>
            </p:spPr>
          </p:pic>
        </p:grp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A094D8AB-6BD9-C0D0-B57A-4A4FAD69DC58}"/>
              </a:ext>
            </a:extLst>
          </p:cNvPr>
          <p:cNvGrpSpPr/>
          <p:nvPr/>
        </p:nvGrpSpPr>
        <p:grpSpPr>
          <a:xfrm>
            <a:off x="5477763" y="3464495"/>
            <a:ext cx="5596128" cy="950976"/>
            <a:chOff x="4905176" y="2940813"/>
            <a:chExt cx="5596128" cy="950976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94C4858A-9801-F346-E54C-77D20BCBA356}"/>
                </a:ext>
              </a:extLst>
            </p:cNvPr>
            <p:cNvSpPr/>
            <p:nvPr/>
          </p:nvSpPr>
          <p:spPr bwMode="auto">
            <a:xfrm>
              <a:off x="5380664" y="2940813"/>
              <a:ext cx="5120640" cy="950976"/>
            </a:xfrm>
            <a:prstGeom prst="rect">
              <a:avLst/>
            </a:prstGeom>
            <a:solidFill>
              <a:schemeClr val="bg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="horz" wrap="square" lIns="91440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IN" sz="2400" dirty="0">
                  <a:solidFill>
                    <a:schemeClr val="tx2"/>
                  </a:solidFill>
                  <a:latin typeface="+mj-lt"/>
                  <a:ea typeface="Segoe UI" pitchFamily="34" charset="0"/>
                  <a:cs typeface="Segoe UI" pitchFamily="34" charset="0"/>
                </a:rPr>
                <a:t>Start a group chat</a:t>
              </a:r>
            </a:p>
          </p:txBody>
        </p: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639DB460-F4BD-8AC1-7359-727375296B47}"/>
                </a:ext>
              </a:extLst>
            </p:cNvPr>
            <p:cNvGrpSpPr/>
            <p:nvPr/>
          </p:nvGrpSpPr>
          <p:grpSpPr>
            <a:xfrm>
              <a:off x="4905176" y="2940813"/>
              <a:ext cx="950976" cy="950976"/>
              <a:chOff x="4905176" y="2940813"/>
              <a:chExt cx="950976" cy="950976"/>
            </a:xfrm>
          </p:grpSpPr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B595C1C6-B04C-5966-43D4-583DED0A7B32}"/>
                  </a:ext>
                </a:extLst>
              </p:cNvPr>
              <p:cNvGrpSpPr/>
              <p:nvPr/>
            </p:nvGrpSpPr>
            <p:grpSpPr>
              <a:xfrm>
                <a:off x="4905176" y="2940813"/>
                <a:ext cx="950976" cy="950976"/>
                <a:chOff x="5423706" y="2099530"/>
                <a:chExt cx="950976" cy="950976"/>
              </a:xfrm>
            </p:grpSpPr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86626EC0-9CF2-0E75-086C-2543D7C00D71}"/>
                    </a:ext>
                  </a:extLst>
                </p:cNvPr>
                <p:cNvSpPr/>
                <p:nvPr/>
              </p:nvSpPr>
              <p:spPr bwMode="auto">
                <a:xfrm>
                  <a:off x="5423706" y="2099530"/>
                  <a:ext cx="950976" cy="950976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3247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IN" sz="20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5DE108BE-403A-DC39-0DBB-C46348DE47FF}"/>
                    </a:ext>
                  </a:extLst>
                </p:cNvPr>
                <p:cNvSpPr>
                  <a:spLocks noChangeAspect="1"/>
                </p:cNvSpPr>
                <p:nvPr/>
              </p:nvSpPr>
              <p:spPr bwMode="auto">
                <a:xfrm>
                  <a:off x="5624874" y="2300698"/>
                  <a:ext cx="548640" cy="548640"/>
                </a:xfrm>
                <a:prstGeom prst="ellipse">
                  <a:avLst/>
                </a:prstGeom>
                <a:noFill/>
                <a:ln w="19050">
                  <a:solidFill>
                    <a:schemeClr val="bg1"/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3247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IN" sz="20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pic>
            <p:nvPicPr>
              <p:cNvPr id="43" name="Graphic 42" descr="Checkmark outline">
                <a:extLst>
                  <a:ext uri="{FF2B5EF4-FFF2-40B4-BE49-F238E27FC236}">
                    <a16:creationId xmlns:a16="http://schemas.microsoft.com/office/drawing/2014/main" id="{810C3A0B-927C-A516-5BF7-3DB9705EF23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5220644" y="3256281"/>
                <a:ext cx="320040" cy="320040"/>
              </a:xfrm>
              <a:prstGeom prst="rect">
                <a:avLst/>
              </a:prstGeom>
            </p:spPr>
          </p:pic>
        </p:grp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B7EC1197-4A99-E1E4-CBBB-52CCDE661377}"/>
              </a:ext>
            </a:extLst>
          </p:cNvPr>
          <p:cNvGrpSpPr/>
          <p:nvPr/>
        </p:nvGrpSpPr>
        <p:grpSpPr>
          <a:xfrm>
            <a:off x="5477763" y="4616639"/>
            <a:ext cx="5596128" cy="950976"/>
            <a:chOff x="4905176" y="2940813"/>
            <a:chExt cx="5596128" cy="950976"/>
          </a:xfrm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DD91C9E7-BA0C-EC7F-3AF0-4F2A61C27650}"/>
                </a:ext>
              </a:extLst>
            </p:cNvPr>
            <p:cNvSpPr/>
            <p:nvPr/>
          </p:nvSpPr>
          <p:spPr bwMode="auto">
            <a:xfrm>
              <a:off x="5380664" y="2940813"/>
              <a:ext cx="5120640" cy="950976"/>
            </a:xfrm>
            <a:prstGeom prst="rect">
              <a:avLst/>
            </a:prstGeom>
            <a:solidFill>
              <a:schemeClr val="bg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="horz" wrap="square" lIns="91440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IN" sz="2400" dirty="0">
                  <a:solidFill>
                    <a:schemeClr val="tx2"/>
                  </a:solidFill>
                  <a:latin typeface="+mj-lt"/>
                  <a:ea typeface="Segoe UI" pitchFamily="34" charset="0"/>
                  <a:cs typeface="Segoe UI" pitchFamily="34" charset="0"/>
                </a:rPr>
                <a:t>See updates in activity feed</a:t>
              </a:r>
            </a:p>
          </p:txBody>
        </p: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F44F9032-B400-D202-AC05-81C790910BD7}"/>
                </a:ext>
              </a:extLst>
            </p:cNvPr>
            <p:cNvGrpSpPr/>
            <p:nvPr/>
          </p:nvGrpSpPr>
          <p:grpSpPr>
            <a:xfrm>
              <a:off x="4905176" y="2940813"/>
              <a:ext cx="950976" cy="950976"/>
              <a:chOff x="4905176" y="2940813"/>
              <a:chExt cx="950976" cy="950976"/>
            </a:xfrm>
          </p:grpSpPr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D75A10B5-7C7D-DEB1-1172-0110A3A142F8}"/>
                  </a:ext>
                </a:extLst>
              </p:cNvPr>
              <p:cNvGrpSpPr/>
              <p:nvPr/>
            </p:nvGrpSpPr>
            <p:grpSpPr>
              <a:xfrm>
                <a:off x="4905176" y="2940813"/>
                <a:ext cx="950976" cy="950976"/>
                <a:chOff x="5423706" y="2099530"/>
                <a:chExt cx="950976" cy="950976"/>
              </a:xfrm>
            </p:grpSpPr>
            <p:sp>
              <p:nvSpPr>
                <p:cNvPr id="51" name="Oval 50">
                  <a:extLst>
                    <a:ext uri="{FF2B5EF4-FFF2-40B4-BE49-F238E27FC236}">
                      <a16:creationId xmlns:a16="http://schemas.microsoft.com/office/drawing/2014/main" id="{95057DFE-2D1B-95F2-F81A-D1CD6AC7FDF1}"/>
                    </a:ext>
                  </a:extLst>
                </p:cNvPr>
                <p:cNvSpPr/>
                <p:nvPr/>
              </p:nvSpPr>
              <p:spPr bwMode="auto">
                <a:xfrm>
                  <a:off x="5423706" y="2099530"/>
                  <a:ext cx="950976" cy="950976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3247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IN" sz="20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52" name="Oval 51">
                  <a:extLst>
                    <a:ext uri="{FF2B5EF4-FFF2-40B4-BE49-F238E27FC236}">
                      <a16:creationId xmlns:a16="http://schemas.microsoft.com/office/drawing/2014/main" id="{D4AA46ED-AC07-5390-2E01-D5A858F16BCC}"/>
                    </a:ext>
                  </a:extLst>
                </p:cNvPr>
                <p:cNvSpPr>
                  <a:spLocks noChangeAspect="1"/>
                </p:cNvSpPr>
                <p:nvPr/>
              </p:nvSpPr>
              <p:spPr bwMode="auto">
                <a:xfrm>
                  <a:off x="5624874" y="2300698"/>
                  <a:ext cx="548640" cy="548640"/>
                </a:xfrm>
                <a:prstGeom prst="ellipse">
                  <a:avLst/>
                </a:prstGeom>
                <a:noFill/>
                <a:ln w="19050">
                  <a:solidFill>
                    <a:schemeClr val="bg1"/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3247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IN" sz="20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pic>
            <p:nvPicPr>
              <p:cNvPr id="50" name="Graphic 49" descr="Checkmark outline">
                <a:extLst>
                  <a:ext uri="{FF2B5EF4-FFF2-40B4-BE49-F238E27FC236}">
                    <a16:creationId xmlns:a16="http://schemas.microsoft.com/office/drawing/2014/main" id="{F58DF258-F6FD-B4F7-028F-DE0897DDC1F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5220644" y="3256281"/>
                <a:ext cx="320040" cy="320040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712534328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Making a Call in Teams</a:t>
            </a:r>
          </a:p>
        </p:txBody>
      </p:sp>
    </p:spTree>
    <p:extLst>
      <p:ext uri="{BB962C8B-B14F-4D97-AF65-F5344CB8AC3E}">
        <p14:creationId xmlns:p14="http://schemas.microsoft.com/office/powerpoint/2010/main" val="2453723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0C154056-3A36-C1CC-F4C2-EFB14F20DAB2}"/>
              </a:ext>
            </a:extLst>
          </p:cNvPr>
          <p:cNvGrpSpPr/>
          <p:nvPr/>
        </p:nvGrpSpPr>
        <p:grpSpPr>
          <a:xfrm>
            <a:off x="5371732" y="2557017"/>
            <a:ext cx="3932167" cy="1359932"/>
            <a:chOff x="5505450" y="2552700"/>
            <a:chExt cx="3932167" cy="135993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E7C3C59-C2DF-60A3-5E71-067589907F6F}"/>
                </a:ext>
              </a:extLst>
            </p:cNvPr>
            <p:cNvSpPr txBox="1"/>
            <p:nvPr/>
          </p:nvSpPr>
          <p:spPr>
            <a:xfrm>
              <a:off x="5505450" y="3543300"/>
              <a:ext cx="3932167" cy="369332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en-IN" sz="2400" dirty="0">
                  <a:solidFill>
                    <a:schemeClr val="tx2"/>
                  </a:solidFill>
                  <a:latin typeface="+mn-lt"/>
                </a:rPr>
                <a:t>Making phone calls in Teams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5494F36-70F6-1928-286E-071DE58E0C10}"/>
                </a:ext>
              </a:extLst>
            </p:cNvPr>
            <p:cNvSpPr txBox="1"/>
            <p:nvPr/>
          </p:nvSpPr>
          <p:spPr>
            <a:xfrm>
              <a:off x="5505450" y="2552700"/>
              <a:ext cx="2830903" cy="55399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en-IN" sz="3600" dirty="0">
                  <a:solidFill>
                    <a:schemeClr val="tx2"/>
                  </a:solidFill>
                  <a:latin typeface="+mj-lt"/>
                </a:rPr>
                <a:t>In this lesson:</a:t>
              </a:r>
            </a:p>
          </p:txBody>
        </p:sp>
      </p:grpSp>
      <p:pic>
        <p:nvPicPr>
          <p:cNvPr id="13" name="Picture 2" descr="See the source image">
            <a:extLst>
              <a:ext uri="{FF2B5EF4-FFF2-40B4-BE49-F238E27FC236}">
                <a16:creationId xmlns:a16="http://schemas.microsoft.com/office/drawing/2014/main" id="{E840C54B-2094-6F56-2506-A3235D8AE2E2}"/>
              </a:ext>
            </a:extLst>
          </p:cNvPr>
          <p:cNvPicPr>
            <a:picLocks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38" r="18438"/>
          <a:stretch/>
        </p:blipFill>
        <p:spPr bwMode="auto">
          <a:xfrm>
            <a:off x="854019" y="1574800"/>
            <a:ext cx="3730681" cy="3324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9403166"/>
      </p:ext>
    </p:extLst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2" descr="See the source image">
            <a:extLst>
              <a:ext uri="{FF2B5EF4-FFF2-40B4-BE49-F238E27FC236}">
                <a16:creationId xmlns:a16="http://schemas.microsoft.com/office/drawing/2014/main" id="{A51903D3-4FC5-9E9C-CF53-0A78F1C926EF}"/>
              </a:ext>
            </a:extLst>
          </p:cNvPr>
          <p:cNvPicPr>
            <a:picLocks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38" r="18438"/>
          <a:stretch/>
        </p:blipFill>
        <p:spPr bwMode="auto">
          <a:xfrm>
            <a:off x="854019" y="1574800"/>
            <a:ext cx="3730681" cy="3324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BDD5500F-336A-4F9C-7BF5-D3AC784F1B02}"/>
              </a:ext>
            </a:extLst>
          </p:cNvPr>
          <p:cNvGrpSpPr/>
          <p:nvPr/>
        </p:nvGrpSpPr>
        <p:grpSpPr>
          <a:xfrm>
            <a:off x="5477763" y="1866457"/>
            <a:ext cx="5596128" cy="3125086"/>
            <a:chOff x="5477763" y="1295740"/>
            <a:chExt cx="5596128" cy="3125086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39FCE499-966D-1DCB-6BE9-AD6B421B8F8A}"/>
                </a:ext>
              </a:extLst>
            </p:cNvPr>
            <p:cNvGrpSpPr/>
            <p:nvPr/>
          </p:nvGrpSpPr>
          <p:grpSpPr>
            <a:xfrm>
              <a:off x="5477763" y="2328417"/>
              <a:ext cx="5596128" cy="950976"/>
              <a:chOff x="4905176" y="1807580"/>
              <a:chExt cx="5596128" cy="950976"/>
            </a:xfrm>
          </p:grpSpPr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D3E0C72A-9CF3-0B7C-86EE-9F705E7FA760}"/>
                  </a:ext>
                </a:extLst>
              </p:cNvPr>
              <p:cNvSpPr/>
              <p:nvPr/>
            </p:nvSpPr>
            <p:spPr bwMode="auto">
              <a:xfrm>
                <a:off x="5380664" y="1807580"/>
                <a:ext cx="5120640" cy="950976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="horz" wrap="square" lIns="914400" tIns="146304" rIns="182880" bIns="14630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932472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IN" sz="2400" dirty="0">
                    <a:solidFill>
                      <a:schemeClr val="tx2"/>
                    </a:solidFill>
                    <a:latin typeface="+mj-lt"/>
                    <a:ea typeface="Segoe UI" pitchFamily="34" charset="0"/>
                    <a:cs typeface="Segoe UI" pitchFamily="34" charset="0"/>
                  </a:rPr>
                  <a:t>Call from a chat, history, or contacts</a:t>
                </a:r>
              </a:p>
            </p:txBody>
          </p:sp>
          <p:grpSp>
            <p:nvGrpSpPr>
              <p:cNvPr id="43" name="Group 42">
                <a:extLst>
                  <a:ext uri="{FF2B5EF4-FFF2-40B4-BE49-F238E27FC236}">
                    <a16:creationId xmlns:a16="http://schemas.microsoft.com/office/drawing/2014/main" id="{8DF4BB11-972E-B58B-313D-CF7218113131}"/>
                  </a:ext>
                </a:extLst>
              </p:cNvPr>
              <p:cNvGrpSpPr/>
              <p:nvPr/>
            </p:nvGrpSpPr>
            <p:grpSpPr>
              <a:xfrm>
                <a:off x="4905176" y="1807580"/>
                <a:ext cx="950976" cy="950976"/>
                <a:chOff x="4905176" y="1807580"/>
                <a:chExt cx="950976" cy="950976"/>
              </a:xfrm>
            </p:grpSpPr>
            <p:grpSp>
              <p:nvGrpSpPr>
                <p:cNvPr id="44" name="Group 43">
                  <a:extLst>
                    <a:ext uri="{FF2B5EF4-FFF2-40B4-BE49-F238E27FC236}">
                      <a16:creationId xmlns:a16="http://schemas.microsoft.com/office/drawing/2014/main" id="{03DEE947-FCE6-0FCE-D57A-8A9B9D4E96CB}"/>
                    </a:ext>
                  </a:extLst>
                </p:cNvPr>
                <p:cNvGrpSpPr/>
                <p:nvPr/>
              </p:nvGrpSpPr>
              <p:grpSpPr>
                <a:xfrm>
                  <a:off x="4905176" y="1807580"/>
                  <a:ext cx="950976" cy="950976"/>
                  <a:chOff x="5423706" y="2099530"/>
                  <a:chExt cx="950976" cy="950976"/>
                </a:xfrm>
              </p:grpSpPr>
              <p:sp>
                <p:nvSpPr>
                  <p:cNvPr id="46" name="Oval 45">
                    <a:extLst>
                      <a:ext uri="{FF2B5EF4-FFF2-40B4-BE49-F238E27FC236}">
                        <a16:creationId xmlns:a16="http://schemas.microsoft.com/office/drawing/2014/main" id="{3CB01792-3C79-2C18-5F52-F0CF6D946AB9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5423706" y="2099530"/>
                    <a:ext cx="950976" cy="950976"/>
                  </a:xfrm>
                  <a:prstGeom prst="ellipse">
                    <a:avLst/>
                  </a:prstGeom>
                  <a:solidFill>
                    <a:schemeClr val="accent2"/>
                  </a:solidFill>
                  <a:ln>
                    <a:noFill/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 defTabSz="932472"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IN" sz="20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47" name="Oval 46">
                    <a:extLst>
                      <a:ext uri="{FF2B5EF4-FFF2-40B4-BE49-F238E27FC236}">
                        <a16:creationId xmlns:a16="http://schemas.microsoft.com/office/drawing/2014/main" id="{5E539EC9-17FB-627F-40CA-CC8EDFB9AE50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 bwMode="auto">
                  <a:xfrm>
                    <a:off x="5624874" y="2300698"/>
                    <a:ext cx="548640" cy="548640"/>
                  </a:xfrm>
                  <a:prstGeom prst="ellipse">
                    <a:avLst/>
                  </a:prstGeom>
                  <a:noFill/>
                  <a:ln w="19050">
                    <a:solidFill>
                      <a:schemeClr val="bg1"/>
                    </a:solidFill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 defTabSz="932472"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IN" sz="20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</p:grpSp>
            <p:pic>
              <p:nvPicPr>
                <p:cNvPr id="45" name="Graphic 44" descr="Checkmark outline">
                  <a:extLst>
                    <a:ext uri="{FF2B5EF4-FFF2-40B4-BE49-F238E27FC236}">
                      <a16:creationId xmlns:a16="http://schemas.microsoft.com/office/drawing/2014/main" id="{34FDAB34-AA82-3648-7C2A-F364D195861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220644" y="2123048"/>
                  <a:ext cx="320040" cy="320040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BF65B096-C426-45B9-55EE-10C56DFA5F1B}"/>
                </a:ext>
              </a:extLst>
            </p:cNvPr>
            <p:cNvGrpSpPr/>
            <p:nvPr/>
          </p:nvGrpSpPr>
          <p:grpSpPr>
            <a:xfrm>
              <a:off x="5477763" y="3469850"/>
              <a:ext cx="5596128" cy="950976"/>
              <a:chOff x="4905176" y="2940813"/>
              <a:chExt cx="5596128" cy="950976"/>
            </a:xfrm>
          </p:grpSpPr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6E34FEBD-19D6-8719-40DC-CDCE0B085187}"/>
                  </a:ext>
                </a:extLst>
              </p:cNvPr>
              <p:cNvSpPr/>
              <p:nvPr/>
            </p:nvSpPr>
            <p:spPr bwMode="auto">
              <a:xfrm>
                <a:off x="5380664" y="2940813"/>
                <a:ext cx="5120640" cy="950976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="horz" wrap="square" lIns="914400" tIns="146304" rIns="182880" bIns="14630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932472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IN" sz="2400" dirty="0">
                    <a:solidFill>
                      <a:schemeClr val="tx2"/>
                    </a:solidFill>
                    <a:latin typeface="+mj-lt"/>
                    <a:ea typeface="Segoe UI" pitchFamily="34" charset="0"/>
                    <a:cs typeface="Segoe UI" pitchFamily="34" charset="0"/>
                  </a:rPr>
                  <a:t>Choose video or audio call</a:t>
                </a:r>
              </a:p>
            </p:txBody>
          </p:sp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id="{03EBFD2B-9F23-D943-0849-C0A2E1226F17}"/>
                  </a:ext>
                </a:extLst>
              </p:cNvPr>
              <p:cNvGrpSpPr/>
              <p:nvPr/>
            </p:nvGrpSpPr>
            <p:grpSpPr>
              <a:xfrm>
                <a:off x="4905176" y="2940813"/>
                <a:ext cx="950976" cy="950976"/>
                <a:chOff x="4905176" y="2940813"/>
                <a:chExt cx="950976" cy="950976"/>
              </a:xfrm>
            </p:grpSpPr>
            <p:grpSp>
              <p:nvGrpSpPr>
                <p:cNvPr id="37" name="Group 36">
                  <a:extLst>
                    <a:ext uri="{FF2B5EF4-FFF2-40B4-BE49-F238E27FC236}">
                      <a16:creationId xmlns:a16="http://schemas.microsoft.com/office/drawing/2014/main" id="{FE6A1E37-1291-C0B2-806E-D6802E6A7B49}"/>
                    </a:ext>
                  </a:extLst>
                </p:cNvPr>
                <p:cNvGrpSpPr/>
                <p:nvPr/>
              </p:nvGrpSpPr>
              <p:grpSpPr>
                <a:xfrm>
                  <a:off x="4905176" y="2940813"/>
                  <a:ext cx="950976" cy="950976"/>
                  <a:chOff x="5423706" y="2099530"/>
                  <a:chExt cx="950976" cy="950976"/>
                </a:xfrm>
              </p:grpSpPr>
              <p:sp>
                <p:nvSpPr>
                  <p:cNvPr id="40" name="Oval 39">
                    <a:extLst>
                      <a:ext uri="{FF2B5EF4-FFF2-40B4-BE49-F238E27FC236}">
                        <a16:creationId xmlns:a16="http://schemas.microsoft.com/office/drawing/2014/main" id="{3CFB0841-F468-913F-931B-6ED5DCDF6FF3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5423706" y="2099530"/>
                    <a:ext cx="950976" cy="950976"/>
                  </a:xfrm>
                  <a:prstGeom prst="ellipse">
                    <a:avLst/>
                  </a:prstGeom>
                  <a:solidFill>
                    <a:schemeClr val="accent2"/>
                  </a:solidFill>
                  <a:ln>
                    <a:noFill/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 defTabSz="932472"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IN" sz="20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41" name="Oval 40">
                    <a:extLst>
                      <a:ext uri="{FF2B5EF4-FFF2-40B4-BE49-F238E27FC236}">
                        <a16:creationId xmlns:a16="http://schemas.microsoft.com/office/drawing/2014/main" id="{DF8FC6D2-729C-8E1B-3290-171F3CC25B01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 bwMode="auto">
                  <a:xfrm>
                    <a:off x="5624874" y="2300698"/>
                    <a:ext cx="548640" cy="548640"/>
                  </a:xfrm>
                  <a:prstGeom prst="ellipse">
                    <a:avLst/>
                  </a:prstGeom>
                  <a:noFill/>
                  <a:ln w="19050">
                    <a:solidFill>
                      <a:schemeClr val="bg1"/>
                    </a:solidFill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 defTabSz="932472"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IN" sz="20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</p:grpSp>
            <p:pic>
              <p:nvPicPr>
                <p:cNvPr id="38" name="Graphic 37" descr="Checkmark outline">
                  <a:extLst>
                    <a:ext uri="{FF2B5EF4-FFF2-40B4-BE49-F238E27FC236}">
                      <a16:creationId xmlns:a16="http://schemas.microsoft.com/office/drawing/2014/main" id="{B9B3880D-EC8B-A613-50C0-8A261A07846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220644" y="3256281"/>
                  <a:ext cx="320040" cy="320040"/>
                </a:xfrm>
                <a:prstGeom prst="rect">
                  <a:avLst/>
                </a:prstGeom>
              </p:spPr>
            </p:pic>
          </p:grpSp>
        </p:grp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B7FA5AB8-4D29-685F-F3C2-5D0E33AC7BA6}"/>
                </a:ext>
              </a:extLst>
            </p:cNvPr>
            <p:cNvSpPr txBox="1"/>
            <p:nvPr/>
          </p:nvSpPr>
          <p:spPr>
            <a:xfrm>
              <a:off x="5477763" y="1295740"/>
              <a:ext cx="4167808" cy="55399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3600" dirty="0">
                  <a:solidFill>
                    <a:schemeClr val="tx2"/>
                  </a:solidFill>
                  <a:latin typeface="+mj-lt"/>
                </a:rPr>
                <a:t>Make calls in Teams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86165907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EA73468-261B-B107-08BD-4E2E15D3479B}"/>
              </a:ext>
            </a:extLst>
          </p:cNvPr>
          <p:cNvSpPr txBox="1">
            <a:spLocks/>
          </p:cNvSpPr>
          <p:nvPr/>
        </p:nvSpPr>
        <p:spPr>
          <a:xfrm>
            <a:off x="584200" y="2998113"/>
            <a:ext cx="4017297" cy="86177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800" b="0" kern="1200" cap="none" spc="-50" baseline="0" dirty="0" smtClean="0">
                <a:ln w="3175">
                  <a:noFill/>
                </a:ln>
                <a:solidFill>
                  <a:srgbClr val="000000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>
              <a:buClrTx/>
              <a:buFontTx/>
            </a:pPr>
            <a:r>
              <a:rPr lang="en-IN" dirty="0"/>
              <a:t>Collaborating with a modern team.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3309803-AB0C-E506-8C9A-7DEDFEDC6A4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35000" t="14050" r="5242" b="14552"/>
          <a:stretch/>
        </p:blipFill>
        <p:spPr>
          <a:xfrm>
            <a:off x="4267201" y="963561"/>
            <a:ext cx="7285703" cy="4896466"/>
          </a:xfrm>
          <a:custGeom>
            <a:avLst/>
            <a:gdLst>
              <a:gd name="connsiteX0" fmla="*/ 0 w 7285703"/>
              <a:gd name="connsiteY0" fmla="*/ 0 h 4896466"/>
              <a:gd name="connsiteX1" fmla="*/ 7285703 w 7285703"/>
              <a:gd name="connsiteY1" fmla="*/ 0 h 4896466"/>
              <a:gd name="connsiteX2" fmla="*/ 7285703 w 7285703"/>
              <a:gd name="connsiteY2" fmla="*/ 4896466 h 4896466"/>
              <a:gd name="connsiteX3" fmla="*/ 0 w 7285703"/>
              <a:gd name="connsiteY3" fmla="*/ 4896466 h 4896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85703" h="4896466">
                <a:moveTo>
                  <a:pt x="0" y="0"/>
                </a:moveTo>
                <a:lnTo>
                  <a:pt x="7285703" y="0"/>
                </a:lnTo>
                <a:lnTo>
                  <a:pt x="7285703" y="4896466"/>
                </a:lnTo>
                <a:lnTo>
                  <a:pt x="0" y="4896466"/>
                </a:lnTo>
                <a:close/>
              </a:path>
            </a:pathLst>
          </a:cu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62038481"/>
      </p:ext>
    </p:extLst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Working with Messages in Channels</a:t>
            </a:r>
          </a:p>
        </p:txBody>
      </p:sp>
    </p:spTree>
    <p:extLst>
      <p:ext uri="{BB962C8B-B14F-4D97-AF65-F5344CB8AC3E}">
        <p14:creationId xmlns:p14="http://schemas.microsoft.com/office/powerpoint/2010/main" val="1204935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0C154056-3A36-C1CC-F4C2-EFB14F20DAB2}"/>
              </a:ext>
            </a:extLst>
          </p:cNvPr>
          <p:cNvGrpSpPr/>
          <p:nvPr/>
        </p:nvGrpSpPr>
        <p:grpSpPr>
          <a:xfrm>
            <a:off x="5371732" y="2557017"/>
            <a:ext cx="2830903" cy="1359932"/>
            <a:chOff x="5505450" y="2552700"/>
            <a:chExt cx="2830903" cy="135993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E7C3C59-C2DF-60A3-5E71-067589907F6F}"/>
                </a:ext>
              </a:extLst>
            </p:cNvPr>
            <p:cNvSpPr txBox="1"/>
            <p:nvPr/>
          </p:nvSpPr>
          <p:spPr>
            <a:xfrm>
              <a:off x="5505450" y="3543300"/>
              <a:ext cx="2758769" cy="369332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en-IN" sz="2400" dirty="0">
                  <a:solidFill>
                    <a:schemeClr val="tx2"/>
                  </a:solidFill>
                  <a:latin typeface="+mn-lt"/>
                </a:rPr>
                <a:t>Messaging in Teams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5494F36-70F6-1928-286E-071DE58E0C10}"/>
                </a:ext>
              </a:extLst>
            </p:cNvPr>
            <p:cNvSpPr txBox="1"/>
            <p:nvPr/>
          </p:nvSpPr>
          <p:spPr>
            <a:xfrm>
              <a:off x="5505450" y="2552700"/>
              <a:ext cx="2830903" cy="55399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en-IN" sz="3600" dirty="0">
                  <a:solidFill>
                    <a:schemeClr val="tx2"/>
                  </a:solidFill>
                  <a:latin typeface="+mj-lt"/>
                </a:rPr>
                <a:t>In this lesson:</a:t>
              </a:r>
            </a:p>
          </p:txBody>
        </p:sp>
      </p:grpSp>
      <p:pic>
        <p:nvPicPr>
          <p:cNvPr id="13" name="Picture 2" descr="See the source image">
            <a:extLst>
              <a:ext uri="{FF2B5EF4-FFF2-40B4-BE49-F238E27FC236}">
                <a16:creationId xmlns:a16="http://schemas.microsoft.com/office/drawing/2014/main" id="{E840C54B-2094-6F56-2506-A3235D8AE2E2}"/>
              </a:ext>
            </a:extLst>
          </p:cNvPr>
          <p:cNvPicPr>
            <a:picLocks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38" r="18438"/>
          <a:stretch/>
        </p:blipFill>
        <p:spPr bwMode="auto">
          <a:xfrm>
            <a:off x="854019" y="1574800"/>
            <a:ext cx="3730681" cy="3324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2948957"/>
      </p:ext>
    </p:extLst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A59359E-9609-783E-C88C-6712147E1304}"/>
              </a:ext>
            </a:extLst>
          </p:cNvPr>
          <p:cNvGrpSpPr/>
          <p:nvPr/>
        </p:nvGrpSpPr>
        <p:grpSpPr>
          <a:xfrm>
            <a:off x="5477763" y="1866457"/>
            <a:ext cx="5596128" cy="3125086"/>
            <a:chOff x="5477763" y="1295740"/>
            <a:chExt cx="5596128" cy="3125086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094AE08C-55C7-5F46-BCBD-0FD87F52EEC7}"/>
                </a:ext>
              </a:extLst>
            </p:cNvPr>
            <p:cNvGrpSpPr/>
            <p:nvPr/>
          </p:nvGrpSpPr>
          <p:grpSpPr>
            <a:xfrm>
              <a:off x="5477763" y="2328417"/>
              <a:ext cx="5596128" cy="950976"/>
              <a:chOff x="4905176" y="1807580"/>
              <a:chExt cx="5596128" cy="950976"/>
            </a:xfrm>
          </p:grpSpPr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38CAD118-866F-B20F-DD18-A4074A1BDE3F}"/>
                  </a:ext>
                </a:extLst>
              </p:cNvPr>
              <p:cNvSpPr/>
              <p:nvPr/>
            </p:nvSpPr>
            <p:spPr bwMode="auto">
              <a:xfrm>
                <a:off x="5380664" y="1807580"/>
                <a:ext cx="5120640" cy="950976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="horz" wrap="square" lIns="914400" tIns="146304" rIns="182880" bIns="14630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932472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IN" sz="2400" dirty="0">
                    <a:solidFill>
                      <a:schemeClr val="tx2"/>
                    </a:solidFill>
                    <a:latin typeface="+mj-lt"/>
                    <a:ea typeface="Segoe UI" pitchFamily="34" charset="0"/>
                    <a:cs typeface="Segoe UI" pitchFamily="34" charset="0"/>
                  </a:rPr>
                  <a:t>Post publicly in a channel</a:t>
                </a:r>
              </a:p>
            </p:txBody>
          </p:sp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F09A181F-47A1-0E75-E489-0898D0CA8174}"/>
                  </a:ext>
                </a:extLst>
              </p:cNvPr>
              <p:cNvGrpSpPr/>
              <p:nvPr/>
            </p:nvGrpSpPr>
            <p:grpSpPr>
              <a:xfrm>
                <a:off x="4905176" y="1807580"/>
                <a:ext cx="950976" cy="950976"/>
                <a:chOff x="4905176" y="1807580"/>
                <a:chExt cx="950976" cy="950976"/>
              </a:xfrm>
            </p:grpSpPr>
            <p:grpSp>
              <p:nvGrpSpPr>
                <p:cNvPr id="27" name="Group 26">
                  <a:extLst>
                    <a:ext uri="{FF2B5EF4-FFF2-40B4-BE49-F238E27FC236}">
                      <a16:creationId xmlns:a16="http://schemas.microsoft.com/office/drawing/2014/main" id="{605FB0FA-9A7C-83C2-30A3-043134DCB1CB}"/>
                    </a:ext>
                  </a:extLst>
                </p:cNvPr>
                <p:cNvGrpSpPr/>
                <p:nvPr/>
              </p:nvGrpSpPr>
              <p:grpSpPr>
                <a:xfrm>
                  <a:off x="4905176" y="1807580"/>
                  <a:ext cx="950976" cy="950976"/>
                  <a:chOff x="5423706" y="2099530"/>
                  <a:chExt cx="950976" cy="950976"/>
                </a:xfrm>
              </p:grpSpPr>
              <p:sp>
                <p:nvSpPr>
                  <p:cNvPr id="29" name="Oval 28">
                    <a:extLst>
                      <a:ext uri="{FF2B5EF4-FFF2-40B4-BE49-F238E27FC236}">
                        <a16:creationId xmlns:a16="http://schemas.microsoft.com/office/drawing/2014/main" id="{C242149B-B98F-0E1B-4126-6247DA5B0238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5423706" y="2099530"/>
                    <a:ext cx="950976" cy="950976"/>
                  </a:xfrm>
                  <a:prstGeom prst="ellipse">
                    <a:avLst/>
                  </a:prstGeom>
                  <a:solidFill>
                    <a:schemeClr val="accent2"/>
                  </a:solidFill>
                  <a:ln>
                    <a:noFill/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 defTabSz="932472"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IN" sz="20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30" name="Oval 29">
                    <a:extLst>
                      <a:ext uri="{FF2B5EF4-FFF2-40B4-BE49-F238E27FC236}">
                        <a16:creationId xmlns:a16="http://schemas.microsoft.com/office/drawing/2014/main" id="{8E5585E0-065B-565A-77DE-66A1D715CB16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 bwMode="auto">
                  <a:xfrm>
                    <a:off x="5624874" y="2300698"/>
                    <a:ext cx="548640" cy="548640"/>
                  </a:xfrm>
                  <a:prstGeom prst="ellipse">
                    <a:avLst/>
                  </a:prstGeom>
                  <a:noFill/>
                  <a:ln w="19050">
                    <a:solidFill>
                      <a:schemeClr val="bg1"/>
                    </a:solidFill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 defTabSz="932472"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IN" sz="20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</p:grpSp>
            <p:pic>
              <p:nvPicPr>
                <p:cNvPr id="28" name="Graphic 27" descr="Checkmark outline">
                  <a:extLst>
                    <a:ext uri="{FF2B5EF4-FFF2-40B4-BE49-F238E27FC236}">
                      <a16:creationId xmlns:a16="http://schemas.microsoft.com/office/drawing/2014/main" id="{7CB7F16E-2A3F-4A64-3488-47F364594B4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220644" y="2123048"/>
                  <a:ext cx="320040" cy="320040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C4C04518-245A-B752-D717-E516C343E5ED}"/>
                </a:ext>
              </a:extLst>
            </p:cNvPr>
            <p:cNvGrpSpPr/>
            <p:nvPr/>
          </p:nvGrpSpPr>
          <p:grpSpPr>
            <a:xfrm>
              <a:off x="5477763" y="3469850"/>
              <a:ext cx="5596128" cy="950976"/>
              <a:chOff x="4905176" y="2940813"/>
              <a:chExt cx="5596128" cy="950976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B7CC8FC7-AB09-AFB8-5AC1-C746838D3380}"/>
                  </a:ext>
                </a:extLst>
              </p:cNvPr>
              <p:cNvSpPr/>
              <p:nvPr/>
            </p:nvSpPr>
            <p:spPr bwMode="auto">
              <a:xfrm>
                <a:off x="5380664" y="2940813"/>
                <a:ext cx="5120640" cy="950976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="horz" wrap="square" lIns="914400" tIns="146304" rIns="182880" bIns="14630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932472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IN" sz="2400" dirty="0">
                    <a:solidFill>
                      <a:schemeClr val="tx2"/>
                    </a:solidFill>
                    <a:latin typeface="+mj-lt"/>
                    <a:ea typeface="Segoe UI" pitchFamily="34" charset="0"/>
                    <a:cs typeface="Segoe UI" pitchFamily="34" charset="0"/>
                  </a:rPr>
                  <a:t>Message privately in chat</a:t>
                </a:r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E6FE1C6F-A8CB-BE38-E04C-9E73BF9DAD2E}"/>
                  </a:ext>
                </a:extLst>
              </p:cNvPr>
              <p:cNvGrpSpPr/>
              <p:nvPr/>
            </p:nvGrpSpPr>
            <p:grpSpPr>
              <a:xfrm>
                <a:off x="4905176" y="2940813"/>
                <a:ext cx="950976" cy="950976"/>
                <a:chOff x="4905176" y="2940813"/>
                <a:chExt cx="950976" cy="950976"/>
              </a:xfrm>
            </p:grpSpPr>
            <p:grpSp>
              <p:nvGrpSpPr>
                <p:cNvPr id="21" name="Group 20">
                  <a:extLst>
                    <a:ext uri="{FF2B5EF4-FFF2-40B4-BE49-F238E27FC236}">
                      <a16:creationId xmlns:a16="http://schemas.microsoft.com/office/drawing/2014/main" id="{F8CC2DEE-3D96-074B-EB8C-AD2AF9410827}"/>
                    </a:ext>
                  </a:extLst>
                </p:cNvPr>
                <p:cNvGrpSpPr/>
                <p:nvPr/>
              </p:nvGrpSpPr>
              <p:grpSpPr>
                <a:xfrm>
                  <a:off x="4905176" y="2940813"/>
                  <a:ext cx="950976" cy="950976"/>
                  <a:chOff x="5423706" y="2099530"/>
                  <a:chExt cx="950976" cy="950976"/>
                </a:xfrm>
              </p:grpSpPr>
              <p:sp>
                <p:nvSpPr>
                  <p:cNvPr id="23" name="Oval 22">
                    <a:extLst>
                      <a:ext uri="{FF2B5EF4-FFF2-40B4-BE49-F238E27FC236}">
                        <a16:creationId xmlns:a16="http://schemas.microsoft.com/office/drawing/2014/main" id="{852938D3-CB13-8746-DF22-FDE868D547F9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5423706" y="2099530"/>
                    <a:ext cx="950976" cy="950976"/>
                  </a:xfrm>
                  <a:prstGeom prst="ellipse">
                    <a:avLst/>
                  </a:prstGeom>
                  <a:solidFill>
                    <a:schemeClr val="accent2"/>
                  </a:solidFill>
                  <a:ln>
                    <a:noFill/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 defTabSz="932472"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IN" sz="20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24" name="Oval 23">
                    <a:extLst>
                      <a:ext uri="{FF2B5EF4-FFF2-40B4-BE49-F238E27FC236}">
                        <a16:creationId xmlns:a16="http://schemas.microsoft.com/office/drawing/2014/main" id="{ED6CFAEF-24A8-5271-E18D-9C1017617AAF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 bwMode="auto">
                  <a:xfrm>
                    <a:off x="5624874" y="2300698"/>
                    <a:ext cx="548640" cy="548640"/>
                  </a:xfrm>
                  <a:prstGeom prst="ellipse">
                    <a:avLst/>
                  </a:prstGeom>
                  <a:noFill/>
                  <a:ln w="19050">
                    <a:solidFill>
                      <a:schemeClr val="bg1"/>
                    </a:solidFill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 defTabSz="932472"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IN" sz="20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</p:grpSp>
            <p:pic>
              <p:nvPicPr>
                <p:cNvPr id="22" name="Graphic 21" descr="Checkmark outline">
                  <a:extLst>
                    <a:ext uri="{FF2B5EF4-FFF2-40B4-BE49-F238E27FC236}">
                      <a16:creationId xmlns:a16="http://schemas.microsoft.com/office/drawing/2014/main" id="{30DBCE9C-A607-1C85-14A1-1AFA9B74B88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220644" y="3256281"/>
                  <a:ext cx="320040" cy="320040"/>
                </a:xfrm>
                <a:prstGeom prst="rect">
                  <a:avLst/>
                </a:prstGeom>
              </p:spPr>
            </p:pic>
          </p:grp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687FA32-D5C3-3DE8-E414-7C23C4238A7C}"/>
                </a:ext>
              </a:extLst>
            </p:cNvPr>
            <p:cNvSpPr txBox="1"/>
            <p:nvPr/>
          </p:nvSpPr>
          <p:spPr>
            <a:xfrm>
              <a:off x="5477763" y="1295740"/>
              <a:ext cx="5363648" cy="55399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3600" dirty="0">
                  <a:solidFill>
                    <a:schemeClr val="tx2"/>
                  </a:solidFill>
                  <a:latin typeface="+mj-lt"/>
                </a:rPr>
                <a:t>Send a Message in Teams</a:t>
              </a:r>
              <a:endParaRPr lang="en-IN" sz="3600" dirty="0">
                <a:solidFill>
                  <a:schemeClr val="tx2"/>
                </a:solidFill>
                <a:latin typeface="+mj-lt"/>
              </a:endParaRPr>
            </a:p>
          </p:txBody>
        </p:sp>
      </p:grpSp>
      <p:pic>
        <p:nvPicPr>
          <p:cNvPr id="39" name="Picture 2" descr="See the source image">
            <a:extLst>
              <a:ext uri="{FF2B5EF4-FFF2-40B4-BE49-F238E27FC236}">
                <a16:creationId xmlns:a16="http://schemas.microsoft.com/office/drawing/2014/main" id="{A51903D3-4FC5-9E9C-CF53-0A78F1C926EF}"/>
              </a:ext>
            </a:extLst>
          </p:cNvPr>
          <p:cNvPicPr>
            <a:picLocks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38" r="18438"/>
          <a:stretch/>
        </p:blipFill>
        <p:spPr bwMode="auto">
          <a:xfrm>
            <a:off x="854019" y="1574800"/>
            <a:ext cx="3730681" cy="3324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0949562"/>
      </p:ext>
    </p:extLst>
  </p:cSld>
  <p:clrMapOvr>
    <a:masterClrMapping/>
  </p:clrMapOvr>
  <p:transition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Using Formatting in a Post</a:t>
            </a:r>
          </a:p>
        </p:txBody>
      </p:sp>
    </p:spTree>
    <p:extLst>
      <p:ext uri="{BB962C8B-B14F-4D97-AF65-F5344CB8AC3E}">
        <p14:creationId xmlns:p14="http://schemas.microsoft.com/office/powerpoint/2010/main" val="2149188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0C154056-3A36-C1CC-F4C2-EFB14F20DAB2}"/>
              </a:ext>
            </a:extLst>
          </p:cNvPr>
          <p:cNvGrpSpPr/>
          <p:nvPr/>
        </p:nvGrpSpPr>
        <p:grpSpPr>
          <a:xfrm>
            <a:off x="5371732" y="2557017"/>
            <a:ext cx="3717364" cy="1359932"/>
            <a:chOff x="5505450" y="2552700"/>
            <a:chExt cx="3717364" cy="135993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E7C3C59-C2DF-60A3-5E71-067589907F6F}"/>
                </a:ext>
              </a:extLst>
            </p:cNvPr>
            <p:cNvSpPr txBox="1"/>
            <p:nvPr/>
          </p:nvSpPr>
          <p:spPr>
            <a:xfrm>
              <a:off x="5505450" y="3543300"/>
              <a:ext cx="3717364" cy="369332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en-IN" sz="2400" dirty="0">
                  <a:solidFill>
                    <a:schemeClr val="tx2"/>
                  </a:solidFill>
                  <a:latin typeface="+mn-lt"/>
                </a:rPr>
                <a:t>Formatting a post in Teams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5494F36-70F6-1928-286E-071DE58E0C10}"/>
                </a:ext>
              </a:extLst>
            </p:cNvPr>
            <p:cNvSpPr txBox="1"/>
            <p:nvPr/>
          </p:nvSpPr>
          <p:spPr>
            <a:xfrm>
              <a:off x="5505450" y="2552700"/>
              <a:ext cx="2830903" cy="55399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en-IN" sz="3600" dirty="0">
                  <a:solidFill>
                    <a:schemeClr val="tx2"/>
                  </a:solidFill>
                  <a:latin typeface="+mj-lt"/>
                </a:rPr>
                <a:t>In this lesson:</a:t>
              </a:r>
            </a:p>
          </p:txBody>
        </p:sp>
      </p:grpSp>
      <p:pic>
        <p:nvPicPr>
          <p:cNvPr id="13" name="Picture 2" descr="See the source image">
            <a:extLst>
              <a:ext uri="{FF2B5EF4-FFF2-40B4-BE49-F238E27FC236}">
                <a16:creationId xmlns:a16="http://schemas.microsoft.com/office/drawing/2014/main" id="{E840C54B-2094-6F56-2506-A3235D8AE2E2}"/>
              </a:ext>
            </a:extLst>
          </p:cNvPr>
          <p:cNvPicPr>
            <a:picLocks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38" r="18438"/>
          <a:stretch/>
        </p:blipFill>
        <p:spPr bwMode="auto">
          <a:xfrm>
            <a:off x="854019" y="1574800"/>
            <a:ext cx="3730681" cy="3324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2840782"/>
      </p:ext>
    </p:extLst>
  </p:cSld>
  <p:clrMapOvr>
    <a:masterClrMapping/>
  </p:clrMapOvr>
  <p:transition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6B7764BA-6D1F-72E4-A0DA-3E140AD2CDF4}"/>
              </a:ext>
            </a:extLst>
          </p:cNvPr>
          <p:cNvGrpSpPr/>
          <p:nvPr/>
        </p:nvGrpSpPr>
        <p:grpSpPr>
          <a:xfrm>
            <a:off x="5477763" y="1295740"/>
            <a:ext cx="5596128" cy="4266520"/>
            <a:chOff x="5477763" y="1158101"/>
            <a:chExt cx="5596128" cy="4266520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190A9951-E868-A4B9-3B6F-7B1A4704B975}"/>
                </a:ext>
              </a:extLst>
            </p:cNvPr>
            <p:cNvGrpSpPr/>
            <p:nvPr/>
          </p:nvGrpSpPr>
          <p:grpSpPr>
            <a:xfrm>
              <a:off x="5477763" y="2190778"/>
              <a:ext cx="5596128" cy="3233843"/>
              <a:chOff x="5477763" y="2190778"/>
              <a:chExt cx="5596128" cy="3233843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094AE08C-55C7-5F46-BCBD-0FD87F52EEC7}"/>
                  </a:ext>
                </a:extLst>
              </p:cNvPr>
              <p:cNvGrpSpPr/>
              <p:nvPr/>
            </p:nvGrpSpPr>
            <p:grpSpPr>
              <a:xfrm>
                <a:off x="5477763" y="2190778"/>
                <a:ext cx="5596128" cy="950976"/>
                <a:chOff x="4905176" y="1807580"/>
                <a:chExt cx="5596128" cy="950976"/>
              </a:xfrm>
            </p:grpSpPr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id="{38CAD118-866F-B20F-DD18-A4074A1BDE3F}"/>
                    </a:ext>
                  </a:extLst>
                </p:cNvPr>
                <p:cNvSpPr/>
                <p:nvPr/>
              </p:nvSpPr>
              <p:spPr bwMode="auto">
                <a:xfrm>
                  <a:off x="5380664" y="1807580"/>
                  <a:ext cx="5120640" cy="950976"/>
                </a:xfrm>
                <a:prstGeom prst="rect">
                  <a:avLst/>
                </a:prstGeom>
                <a:solidFill>
                  <a:schemeClr val="bg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0" tIns="146304" rIns="182880" bIns="146304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defTabSz="932472"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IN" sz="2400" dirty="0">
                      <a:solidFill>
                        <a:schemeClr val="tx2"/>
                      </a:solidFill>
                      <a:latin typeface="+mj-lt"/>
                      <a:ea typeface="Segoe UI" pitchFamily="34" charset="0"/>
                      <a:cs typeface="Segoe UI" pitchFamily="34" charset="0"/>
                    </a:rPr>
                    <a:t>Post conversation in a channel</a:t>
                  </a:r>
                </a:p>
              </p:txBody>
            </p:sp>
            <p:grpSp>
              <p:nvGrpSpPr>
                <p:cNvPr id="26" name="Group 25">
                  <a:extLst>
                    <a:ext uri="{FF2B5EF4-FFF2-40B4-BE49-F238E27FC236}">
                      <a16:creationId xmlns:a16="http://schemas.microsoft.com/office/drawing/2014/main" id="{F09A181F-47A1-0E75-E489-0898D0CA8174}"/>
                    </a:ext>
                  </a:extLst>
                </p:cNvPr>
                <p:cNvGrpSpPr/>
                <p:nvPr/>
              </p:nvGrpSpPr>
              <p:grpSpPr>
                <a:xfrm>
                  <a:off x="4905176" y="1807580"/>
                  <a:ext cx="950976" cy="950976"/>
                  <a:chOff x="4905176" y="1807580"/>
                  <a:chExt cx="950976" cy="950976"/>
                </a:xfrm>
              </p:grpSpPr>
              <p:grpSp>
                <p:nvGrpSpPr>
                  <p:cNvPr id="27" name="Group 26">
                    <a:extLst>
                      <a:ext uri="{FF2B5EF4-FFF2-40B4-BE49-F238E27FC236}">
                        <a16:creationId xmlns:a16="http://schemas.microsoft.com/office/drawing/2014/main" id="{605FB0FA-9A7C-83C2-30A3-043134DCB1CB}"/>
                      </a:ext>
                    </a:extLst>
                  </p:cNvPr>
                  <p:cNvGrpSpPr/>
                  <p:nvPr/>
                </p:nvGrpSpPr>
                <p:grpSpPr>
                  <a:xfrm>
                    <a:off x="4905176" y="1807580"/>
                    <a:ext cx="950976" cy="950976"/>
                    <a:chOff x="5423706" y="2099530"/>
                    <a:chExt cx="950976" cy="950976"/>
                  </a:xfrm>
                </p:grpSpPr>
                <p:sp>
                  <p:nvSpPr>
                    <p:cNvPr id="29" name="Oval 28">
                      <a:extLst>
                        <a:ext uri="{FF2B5EF4-FFF2-40B4-BE49-F238E27FC236}">
                          <a16:creationId xmlns:a16="http://schemas.microsoft.com/office/drawing/2014/main" id="{C242149B-B98F-0E1B-4126-6247DA5B0238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5423706" y="2099530"/>
                      <a:ext cx="950976" cy="950976"/>
                    </a:xfrm>
                    <a:prstGeom prst="ellipse">
                      <a:avLst/>
                    </a:prstGeom>
                    <a:solidFill>
                      <a:schemeClr val="accent2"/>
                    </a:solidFill>
                    <a:ln>
                      <a:noFill/>
                      <a:headEnd type="none" w="med" len="med"/>
                      <a:tailEnd type="none" w="med" len="med"/>
                    </a:ln>
                    <a:effectLst/>
                  </p:spPr>
                  <p:style>
                    <a:lnRef idx="1">
                      <a:schemeClr val="accent2"/>
                    </a:lnRef>
                    <a:fillRef idx="3">
                      <a:schemeClr val="accent2"/>
                    </a:fillRef>
                    <a:effectRef idx="2">
                      <a:schemeClr val="accent2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182880" tIns="146304" rIns="182880" bIns="146304" numCol="1" spcCol="0" rtlCol="0" fromWordArt="0" anchor="t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 defTabSz="932472" fontAlgn="base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endParaRPr lang="en-IN" sz="2000" err="1">
                        <a:gradFill>
                          <a:gsLst>
                            <a:gs pos="0">
                              <a:srgbClr val="FFFFFF"/>
                            </a:gs>
                            <a:gs pos="100000">
                              <a:srgbClr val="FFFFFF"/>
                            </a:gs>
                          </a:gsLst>
                          <a:lin ang="5400000" scaled="0"/>
                        </a:gradFill>
                        <a:ea typeface="Segoe UI" pitchFamily="34" charset="0"/>
                        <a:cs typeface="Segoe UI" pitchFamily="34" charset="0"/>
                      </a:endParaRPr>
                    </a:p>
                  </p:txBody>
                </p:sp>
                <p:sp>
                  <p:nvSpPr>
                    <p:cNvPr id="30" name="Oval 29">
                      <a:extLst>
                        <a:ext uri="{FF2B5EF4-FFF2-40B4-BE49-F238E27FC236}">
                          <a16:creationId xmlns:a16="http://schemas.microsoft.com/office/drawing/2014/main" id="{8E5585E0-065B-565A-77DE-66A1D715CB16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 bwMode="auto">
                    <a:xfrm>
                      <a:off x="5624874" y="2300698"/>
                      <a:ext cx="548640" cy="548640"/>
                    </a:xfrm>
                    <a:prstGeom prst="ellipse">
                      <a:avLst/>
                    </a:prstGeom>
                    <a:noFill/>
                    <a:ln w="19050">
                      <a:solidFill>
                        <a:schemeClr val="bg1"/>
                      </a:solidFill>
                      <a:headEnd type="none" w="med" len="med"/>
                      <a:tailEnd type="none" w="med" len="med"/>
                    </a:ln>
                    <a:effectLst/>
                  </p:spPr>
                  <p:style>
                    <a:lnRef idx="1">
                      <a:schemeClr val="accent2"/>
                    </a:lnRef>
                    <a:fillRef idx="3">
                      <a:schemeClr val="accent2"/>
                    </a:fillRef>
                    <a:effectRef idx="2">
                      <a:schemeClr val="accent2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182880" tIns="146304" rIns="182880" bIns="146304" numCol="1" spcCol="0" rtlCol="0" fromWordArt="0" anchor="t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 defTabSz="932472" fontAlgn="base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endParaRPr lang="en-IN" sz="2000" err="1">
                        <a:gradFill>
                          <a:gsLst>
                            <a:gs pos="0">
                              <a:srgbClr val="FFFFFF"/>
                            </a:gs>
                            <a:gs pos="100000">
                              <a:srgbClr val="FFFFFF"/>
                            </a:gs>
                          </a:gsLst>
                          <a:lin ang="5400000" scaled="0"/>
                        </a:gradFill>
                        <a:ea typeface="Segoe UI" pitchFamily="34" charset="0"/>
                        <a:cs typeface="Segoe UI" pitchFamily="34" charset="0"/>
                      </a:endParaRPr>
                    </a:p>
                  </p:txBody>
                </p:sp>
              </p:grpSp>
              <p:pic>
                <p:nvPicPr>
                  <p:cNvPr id="28" name="Graphic 27" descr="Checkmark outline">
                    <a:extLst>
                      <a:ext uri="{FF2B5EF4-FFF2-40B4-BE49-F238E27FC236}">
                        <a16:creationId xmlns:a16="http://schemas.microsoft.com/office/drawing/2014/main" id="{7CB7F16E-2A3F-4A64-3488-47F364594B4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>
                    <a:extLst>
                      <a:ext uri="{96DAC541-7B7A-43D3-8B79-37D633B846F1}">
                        <asvg:svgBlip xmlns:asvg="http://schemas.microsoft.com/office/drawing/2016/SVG/main" r:embed="rId4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5220644" y="2123048"/>
                    <a:ext cx="320040" cy="320040"/>
                  </a:xfrm>
                  <a:prstGeom prst="rect">
                    <a:avLst/>
                  </a:prstGeom>
                </p:spPr>
              </p:pic>
            </p:grpSp>
          </p:grpSp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C4C04518-245A-B752-D717-E516C343E5ED}"/>
                  </a:ext>
                </a:extLst>
              </p:cNvPr>
              <p:cNvGrpSpPr/>
              <p:nvPr/>
            </p:nvGrpSpPr>
            <p:grpSpPr>
              <a:xfrm>
                <a:off x="5477763" y="3332211"/>
                <a:ext cx="5596128" cy="950976"/>
                <a:chOff x="4905176" y="2940813"/>
                <a:chExt cx="5596128" cy="950976"/>
              </a:xfrm>
            </p:grpSpPr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B7CC8FC7-AB09-AFB8-5AC1-C746838D3380}"/>
                    </a:ext>
                  </a:extLst>
                </p:cNvPr>
                <p:cNvSpPr/>
                <p:nvPr/>
              </p:nvSpPr>
              <p:spPr bwMode="auto">
                <a:xfrm>
                  <a:off x="5380664" y="2940813"/>
                  <a:ext cx="5120640" cy="950976"/>
                </a:xfrm>
                <a:prstGeom prst="rect">
                  <a:avLst/>
                </a:prstGeom>
                <a:solidFill>
                  <a:schemeClr val="bg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0" tIns="146304" rIns="182880" bIns="146304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defTabSz="932472"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IN" sz="2400" dirty="0">
                      <a:solidFill>
                        <a:schemeClr val="tx2"/>
                      </a:solidFill>
                      <a:latin typeface="+mj-lt"/>
                      <a:ea typeface="Segoe UI" pitchFamily="34" charset="0"/>
                      <a:cs typeface="Segoe UI" pitchFamily="34" charset="0"/>
                    </a:rPr>
                    <a:t>Customize format of post</a:t>
                  </a:r>
                </a:p>
              </p:txBody>
            </p:sp>
            <p:grpSp>
              <p:nvGrpSpPr>
                <p:cNvPr id="20" name="Group 19">
                  <a:extLst>
                    <a:ext uri="{FF2B5EF4-FFF2-40B4-BE49-F238E27FC236}">
                      <a16:creationId xmlns:a16="http://schemas.microsoft.com/office/drawing/2014/main" id="{E6FE1C6F-A8CB-BE38-E04C-9E73BF9DAD2E}"/>
                    </a:ext>
                  </a:extLst>
                </p:cNvPr>
                <p:cNvGrpSpPr/>
                <p:nvPr/>
              </p:nvGrpSpPr>
              <p:grpSpPr>
                <a:xfrm>
                  <a:off x="4905176" y="2940813"/>
                  <a:ext cx="950976" cy="950976"/>
                  <a:chOff x="4905176" y="2940813"/>
                  <a:chExt cx="950976" cy="950976"/>
                </a:xfrm>
              </p:grpSpPr>
              <p:grpSp>
                <p:nvGrpSpPr>
                  <p:cNvPr id="21" name="Group 20">
                    <a:extLst>
                      <a:ext uri="{FF2B5EF4-FFF2-40B4-BE49-F238E27FC236}">
                        <a16:creationId xmlns:a16="http://schemas.microsoft.com/office/drawing/2014/main" id="{F8CC2DEE-3D96-074B-EB8C-AD2AF9410827}"/>
                      </a:ext>
                    </a:extLst>
                  </p:cNvPr>
                  <p:cNvGrpSpPr/>
                  <p:nvPr/>
                </p:nvGrpSpPr>
                <p:grpSpPr>
                  <a:xfrm>
                    <a:off x="4905176" y="2940813"/>
                    <a:ext cx="950976" cy="950976"/>
                    <a:chOff x="5423706" y="2099530"/>
                    <a:chExt cx="950976" cy="950976"/>
                  </a:xfrm>
                </p:grpSpPr>
                <p:sp>
                  <p:nvSpPr>
                    <p:cNvPr id="23" name="Oval 22">
                      <a:extLst>
                        <a:ext uri="{FF2B5EF4-FFF2-40B4-BE49-F238E27FC236}">
                          <a16:creationId xmlns:a16="http://schemas.microsoft.com/office/drawing/2014/main" id="{852938D3-CB13-8746-DF22-FDE868D547F9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5423706" y="2099530"/>
                      <a:ext cx="950976" cy="950976"/>
                    </a:xfrm>
                    <a:prstGeom prst="ellipse">
                      <a:avLst/>
                    </a:prstGeom>
                    <a:solidFill>
                      <a:schemeClr val="accent2"/>
                    </a:solidFill>
                    <a:ln>
                      <a:noFill/>
                      <a:headEnd type="none" w="med" len="med"/>
                      <a:tailEnd type="none" w="med" len="med"/>
                    </a:ln>
                    <a:effectLst/>
                  </p:spPr>
                  <p:style>
                    <a:lnRef idx="1">
                      <a:schemeClr val="accent2"/>
                    </a:lnRef>
                    <a:fillRef idx="3">
                      <a:schemeClr val="accent2"/>
                    </a:fillRef>
                    <a:effectRef idx="2">
                      <a:schemeClr val="accent2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182880" tIns="146304" rIns="182880" bIns="146304" numCol="1" spcCol="0" rtlCol="0" fromWordArt="0" anchor="t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 defTabSz="932472" fontAlgn="base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endParaRPr lang="en-IN" sz="2000" err="1">
                        <a:gradFill>
                          <a:gsLst>
                            <a:gs pos="0">
                              <a:srgbClr val="FFFFFF"/>
                            </a:gs>
                            <a:gs pos="100000">
                              <a:srgbClr val="FFFFFF"/>
                            </a:gs>
                          </a:gsLst>
                          <a:lin ang="5400000" scaled="0"/>
                        </a:gradFill>
                        <a:ea typeface="Segoe UI" pitchFamily="34" charset="0"/>
                        <a:cs typeface="Segoe UI" pitchFamily="34" charset="0"/>
                      </a:endParaRPr>
                    </a:p>
                  </p:txBody>
                </p:sp>
                <p:sp>
                  <p:nvSpPr>
                    <p:cNvPr id="24" name="Oval 23">
                      <a:extLst>
                        <a:ext uri="{FF2B5EF4-FFF2-40B4-BE49-F238E27FC236}">
                          <a16:creationId xmlns:a16="http://schemas.microsoft.com/office/drawing/2014/main" id="{ED6CFAEF-24A8-5271-E18D-9C1017617AAF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 bwMode="auto">
                    <a:xfrm>
                      <a:off x="5624874" y="2300698"/>
                      <a:ext cx="548640" cy="548640"/>
                    </a:xfrm>
                    <a:prstGeom prst="ellipse">
                      <a:avLst/>
                    </a:prstGeom>
                    <a:noFill/>
                    <a:ln w="19050">
                      <a:solidFill>
                        <a:schemeClr val="bg1"/>
                      </a:solidFill>
                      <a:headEnd type="none" w="med" len="med"/>
                      <a:tailEnd type="none" w="med" len="med"/>
                    </a:ln>
                    <a:effectLst/>
                  </p:spPr>
                  <p:style>
                    <a:lnRef idx="1">
                      <a:schemeClr val="accent2"/>
                    </a:lnRef>
                    <a:fillRef idx="3">
                      <a:schemeClr val="accent2"/>
                    </a:fillRef>
                    <a:effectRef idx="2">
                      <a:schemeClr val="accent2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182880" tIns="146304" rIns="182880" bIns="146304" numCol="1" spcCol="0" rtlCol="0" fromWordArt="0" anchor="t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 defTabSz="932472" fontAlgn="base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endParaRPr lang="en-IN" sz="2000" err="1">
                        <a:gradFill>
                          <a:gsLst>
                            <a:gs pos="0">
                              <a:srgbClr val="FFFFFF"/>
                            </a:gs>
                            <a:gs pos="100000">
                              <a:srgbClr val="FFFFFF"/>
                            </a:gs>
                          </a:gsLst>
                          <a:lin ang="5400000" scaled="0"/>
                        </a:gradFill>
                        <a:ea typeface="Segoe UI" pitchFamily="34" charset="0"/>
                        <a:cs typeface="Segoe UI" pitchFamily="34" charset="0"/>
                      </a:endParaRPr>
                    </a:p>
                  </p:txBody>
                </p:sp>
              </p:grpSp>
              <p:pic>
                <p:nvPicPr>
                  <p:cNvPr id="22" name="Graphic 21" descr="Checkmark outline">
                    <a:extLst>
                      <a:ext uri="{FF2B5EF4-FFF2-40B4-BE49-F238E27FC236}">
                        <a16:creationId xmlns:a16="http://schemas.microsoft.com/office/drawing/2014/main" id="{30DBCE9C-A607-1C85-14A1-1AFA9B74B88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>
                    <a:extLst>
                      <a:ext uri="{96DAC541-7B7A-43D3-8B79-37D633B846F1}">
                        <asvg:svgBlip xmlns:asvg="http://schemas.microsoft.com/office/drawing/2016/SVG/main" r:embed="rId4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5220644" y="3256281"/>
                    <a:ext cx="320040" cy="320040"/>
                  </a:xfrm>
                  <a:prstGeom prst="rect">
                    <a:avLst/>
                  </a:prstGeom>
                </p:spPr>
              </p:pic>
            </p:grpSp>
          </p:grp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B21A2894-F3C7-3A36-9B6D-A17F83BC3C1F}"/>
                  </a:ext>
                </a:extLst>
              </p:cNvPr>
              <p:cNvGrpSpPr/>
              <p:nvPr/>
            </p:nvGrpSpPr>
            <p:grpSpPr>
              <a:xfrm>
                <a:off x="5477763" y="4473645"/>
                <a:ext cx="5596128" cy="950976"/>
                <a:chOff x="4905176" y="4074046"/>
                <a:chExt cx="5596128" cy="950976"/>
              </a:xfrm>
            </p:grpSpPr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F032102A-EB7D-7D14-D5C8-2DC6C3E6D965}"/>
                    </a:ext>
                  </a:extLst>
                </p:cNvPr>
                <p:cNvSpPr/>
                <p:nvPr/>
              </p:nvSpPr>
              <p:spPr bwMode="auto">
                <a:xfrm>
                  <a:off x="5380664" y="4074046"/>
                  <a:ext cx="5120640" cy="950976"/>
                </a:xfrm>
                <a:prstGeom prst="rect">
                  <a:avLst/>
                </a:prstGeom>
                <a:solidFill>
                  <a:schemeClr val="bg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0" tIns="146304" rIns="182880" bIns="146304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defTabSz="932472"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IN" sz="2400" dirty="0">
                      <a:solidFill>
                        <a:schemeClr val="tx2"/>
                      </a:solidFill>
                      <a:latin typeface="+mj-lt"/>
                      <a:ea typeface="Segoe UI" pitchFamily="34" charset="0"/>
                      <a:cs typeface="Segoe UI" pitchFamily="34" charset="0"/>
                    </a:rPr>
                    <a:t>Apply text formatting</a:t>
                  </a:r>
                </a:p>
              </p:txBody>
            </p:sp>
            <p:grpSp>
              <p:nvGrpSpPr>
                <p:cNvPr id="14" name="Group 13">
                  <a:extLst>
                    <a:ext uri="{FF2B5EF4-FFF2-40B4-BE49-F238E27FC236}">
                      <a16:creationId xmlns:a16="http://schemas.microsoft.com/office/drawing/2014/main" id="{94BBD279-A2D9-78CB-D780-C0873807F033}"/>
                    </a:ext>
                  </a:extLst>
                </p:cNvPr>
                <p:cNvGrpSpPr/>
                <p:nvPr/>
              </p:nvGrpSpPr>
              <p:grpSpPr>
                <a:xfrm>
                  <a:off x="4905176" y="4074046"/>
                  <a:ext cx="950976" cy="950976"/>
                  <a:chOff x="4905176" y="4074046"/>
                  <a:chExt cx="950976" cy="950976"/>
                </a:xfrm>
              </p:grpSpPr>
              <p:grpSp>
                <p:nvGrpSpPr>
                  <p:cNvPr id="15" name="Group 14">
                    <a:extLst>
                      <a:ext uri="{FF2B5EF4-FFF2-40B4-BE49-F238E27FC236}">
                        <a16:creationId xmlns:a16="http://schemas.microsoft.com/office/drawing/2014/main" id="{2BDA277D-6A11-CB44-4F28-AA8A0D3D8897}"/>
                      </a:ext>
                    </a:extLst>
                  </p:cNvPr>
                  <p:cNvGrpSpPr/>
                  <p:nvPr/>
                </p:nvGrpSpPr>
                <p:grpSpPr>
                  <a:xfrm>
                    <a:off x="4905176" y="4074046"/>
                    <a:ext cx="950976" cy="950976"/>
                    <a:chOff x="5423706" y="2099530"/>
                    <a:chExt cx="950976" cy="950976"/>
                  </a:xfrm>
                </p:grpSpPr>
                <p:sp>
                  <p:nvSpPr>
                    <p:cNvPr id="17" name="Oval 16">
                      <a:extLst>
                        <a:ext uri="{FF2B5EF4-FFF2-40B4-BE49-F238E27FC236}">
                          <a16:creationId xmlns:a16="http://schemas.microsoft.com/office/drawing/2014/main" id="{4B2056B6-28FD-67D2-8839-10CE418AAA91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5423706" y="2099530"/>
                      <a:ext cx="950976" cy="950976"/>
                    </a:xfrm>
                    <a:prstGeom prst="ellipse">
                      <a:avLst/>
                    </a:prstGeom>
                    <a:solidFill>
                      <a:schemeClr val="accent2"/>
                    </a:solidFill>
                    <a:ln>
                      <a:noFill/>
                      <a:headEnd type="none" w="med" len="med"/>
                      <a:tailEnd type="none" w="med" len="med"/>
                    </a:ln>
                    <a:effectLst/>
                  </p:spPr>
                  <p:style>
                    <a:lnRef idx="1">
                      <a:schemeClr val="accent2"/>
                    </a:lnRef>
                    <a:fillRef idx="3">
                      <a:schemeClr val="accent2"/>
                    </a:fillRef>
                    <a:effectRef idx="2">
                      <a:schemeClr val="accent2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914400" tIns="146304" rIns="182880" bIns="146304" numCol="1" spcCol="0" rtlCol="0" fromWordArt="0" anchor="t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 defTabSz="932472" fontAlgn="base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endParaRPr lang="en-IN" sz="2000" err="1">
                        <a:gradFill>
                          <a:gsLst>
                            <a:gs pos="0">
                              <a:srgbClr val="FFFFFF"/>
                            </a:gs>
                            <a:gs pos="100000">
                              <a:srgbClr val="FFFFFF"/>
                            </a:gs>
                          </a:gsLst>
                          <a:lin ang="5400000" scaled="0"/>
                        </a:gradFill>
                        <a:ea typeface="Segoe UI" pitchFamily="34" charset="0"/>
                        <a:cs typeface="Segoe UI" pitchFamily="34" charset="0"/>
                      </a:endParaRPr>
                    </a:p>
                  </p:txBody>
                </p:sp>
                <p:sp>
                  <p:nvSpPr>
                    <p:cNvPr id="18" name="Oval 17">
                      <a:extLst>
                        <a:ext uri="{FF2B5EF4-FFF2-40B4-BE49-F238E27FC236}">
                          <a16:creationId xmlns:a16="http://schemas.microsoft.com/office/drawing/2014/main" id="{499AB029-6130-1109-98EE-57A064D738D9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 bwMode="auto">
                    <a:xfrm>
                      <a:off x="5624874" y="2300698"/>
                      <a:ext cx="548640" cy="548640"/>
                    </a:xfrm>
                    <a:prstGeom prst="ellipse">
                      <a:avLst/>
                    </a:prstGeom>
                    <a:noFill/>
                    <a:ln w="19050">
                      <a:solidFill>
                        <a:schemeClr val="bg1"/>
                      </a:solidFill>
                      <a:headEnd type="none" w="med" len="med"/>
                      <a:tailEnd type="none" w="med" len="med"/>
                    </a:ln>
                    <a:effectLst/>
                  </p:spPr>
                  <p:style>
                    <a:lnRef idx="1">
                      <a:schemeClr val="accent2"/>
                    </a:lnRef>
                    <a:fillRef idx="3">
                      <a:schemeClr val="accent2"/>
                    </a:fillRef>
                    <a:effectRef idx="2">
                      <a:schemeClr val="accent2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914400" tIns="146304" rIns="182880" bIns="146304" numCol="1" spcCol="0" rtlCol="0" fromWordArt="0" anchor="t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 defTabSz="932472" fontAlgn="base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endParaRPr lang="en-IN" sz="2000" err="1">
                        <a:gradFill>
                          <a:gsLst>
                            <a:gs pos="0">
                              <a:srgbClr val="FFFFFF"/>
                            </a:gs>
                            <a:gs pos="100000">
                              <a:srgbClr val="FFFFFF"/>
                            </a:gs>
                          </a:gsLst>
                          <a:lin ang="5400000" scaled="0"/>
                        </a:gradFill>
                        <a:ea typeface="Segoe UI" pitchFamily="34" charset="0"/>
                        <a:cs typeface="Segoe UI" pitchFamily="34" charset="0"/>
                      </a:endParaRPr>
                    </a:p>
                  </p:txBody>
                </p:sp>
              </p:grpSp>
              <p:pic>
                <p:nvPicPr>
                  <p:cNvPr id="16" name="Graphic 15" descr="Checkmark outline">
                    <a:extLst>
                      <a:ext uri="{FF2B5EF4-FFF2-40B4-BE49-F238E27FC236}">
                        <a16:creationId xmlns:a16="http://schemas.microsoft.com/office/drawing/2014/main" id="{30D27C49-C4ED-C92F-0587-0EC9DB7E4DF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>
                    <a:extLst>
                      <a:ext uri="{96DAC541-7B7A-43D3-8B79-37D633B846F1}">
                        <asvg:svgBlip xmlns:asvg="http://schemas.microsoft.com/office/drawing/2016/SVG/main" r:embed="rId4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5220644" y="4389514"/>
                    <a:ext cx="320040" cy="320040"/>
                  </a:xfrm>
                  <a:prstGeom prst="rect">
                    <a:avLst/>
                  </a:prstGeom>
                </p:spPr>
              </p:pic>
            </p:grpSp>
          </p:grp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687FA32-D5C3-3DE8-E414-7C23C4238A7C}"/>
                </a:ext>
              </a:extLst>
            </p:cNvPr>
            <p:cNvSpPr txBox="1"/>
            <p:nvPr/>
          </p:nvSpPr>
          <p:spPr>
            <a:xfrm>
              <a:off x="5477763" y="1158101"/>
              <a:ext cx="4751301" cy="55399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3600" dirty="0">
                  <a:solidFill>
                    <a:schemeClr val="tx2"/>
                  </a:solidFill>
                  <a:latin typeface="+mj-lt"/>
                </a:rPr>
                <a:t>Create a Post in Teams</a:t>
              </a:r>
              <a:endParaRPr lang="en-IN" sz="3600" dirty="0">
                <a:solidFill>
                  <a:schemeClr val="tx2"/>
                </a:solidFill>
                <a:latin typeface="+mj-lt"/>
              </a:endParaRPr>
            </a:p>
          </p:txBody>
        </p:sp>
      </p:grpSp>
      <p:pic>
        <p:nvPicPr>
          <p:cNvPr id="39" name="Picture 2" descr="See the source image">
            <a:extLst>
              <a:ext uri="{FF2B5EF4-FFF2-40B4-BE49-F238E27FC236}">
                <a16:creationId xmlns:a16="http://schemas.microsoft.com/office/drawing/2014/main" id="{A51903D3-4FC5-9E9C-CF53-0A78F1C926EF}"/>
              </a:ext>
            </a:extLst>
          </p:cNvPr>
          <p:cNvPicPr>
            <a:picLocks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38" r="18438"/>
          <a:stretch/>
        </p:blipFill>
        <p:spPr bwMode="auto">
          <a:xfrm>
            <a:off x="854019" y="1574800"/>
            <a:ext cx="3730681" cy="3324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3451595"/>
      </p:ext>
    </p:extLst>
  </p:cSld>
  <p:clrMapOvr>
    <a:masterClrMapping/>
  </p:clrMapOvr>
  <p:transition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Creating New Files and Folders in Teams</a:t>
            </a:r>
          </a:p>
        </p:txBody>
      </p:sp>
    </p:spTree>
    <p:extLst>
      <p:ext uri="{BB962C8B-B14F-4D97-AF65-F5344CB8AC3E}">
        <p14:creationId xmlns:p14="http://schemas.microsoft.com/office/powerpoint/2010/main" val="1158722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0C154056-3A36-C1CC-F4C2-EFB14F20DAB2}"/>
              </a:ext>
            </a:extLst>
          </p:cNvPr>
          <p:cNvGrpSpPr/>
          <p:nvPr/>
        </p:nvGrpSpPr>
        <p:grpSpPr>
          <a:xfrm>
            <a:off x="5371732" y="2557017"/>
            <a:ext cx="3337452" cy="1359932"/>
            <a:chOff x="5505450" y="2552700"/>
            <a:chExt cx="3337452" cy="135993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E7C3C59-C2DF-60A3-5E71-067589907F6F}"/>
                </a:ext>
              </a:extLst>
            </p:cNvPr>
            <p:cNvSpPr txBox="1"/>
            <p:nvPr/>
          </p:nvSpPr>
          <p:spPr>
            <a:xfrm>
              <a:off x="5505450" y="3543300"/>
              <a:ext cx="3337452" cy="369332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en-IN" sz="2400" dirty="0">
                  <a:solidFill>
                    <a:schemeClr val="tx2"/>
                  </a:solidFill>
                  <a:latin typeface="+mn-lt"/>
                </a:rPr>
                <a:t>Adding folders to Teams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5494F36-70F6-1928-286E-071DE58E0C10}"/>
                </a:ext>
              </a:extLst>
            </p:cNvPr>
            <p:cNvSpPr txBox="1"/>
            <p:nvPr/>
          </p:nvSpPr>
          <p:spPr>
            <a:xfrm>
              <a:off x="5505450" y="2552700"/>
              <a:ext cx="2830903" cy="55399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en-IN" sz="3600" dirty="0">
                  <a:solidFill>
                    <a:schemeClr val="tx2"/>
                  </a:solidFill>
                  <a:latin typeface="+mj-lt"/>
                </a:rPr>
                <a:t>In this lesson:</a:t>
              </a:r>
            </a:p>
          </p:txBody>
        </p:sp>
      </p:grpSp>
      <p:pic>
        <p:nvPicPr>
          <p:cNvPr id="13" name="Picture 2" descr="See the source image">
            <a:extLst>
              <a:ext uri="{FF2B5EF4-FFF2-40B4-BE49-F238E27FC236}">
                <a16:creationId xmlns:a16="http://schemas.microsoft.com/office/drawing/2014/main" id="{E840C54B-2094-6F56-2506-A3235D8AE2E2}"/>
              </a:ext>
            </a:extLst>
          </p:cNvPr>
          <p:cNvPicPr>
            <a:picLocks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38" r="18438"/>
          <a:stretch/>
        </p:blipFill>
        <p:spPr bwMode="auto">
          <a:xfrm>
            <a:off x="854019" y="1574800"/>
            <a:ext cx="3730681" cy="3324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86274197"/>
      </p:ext>
    </p:extLst>
  </p:cSld>
  <p:clrMapOvr>
    <a:masterClrMapping/>
  </p:clrMapOvr>
  <p:transition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5BAED-035E-D55C-872E-D7FF92A9D6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263" y="497541"/>
            <a:ext cx="11018520" cy="430887"/>
          </a:xfrm>
        </p:spPr>
        <p:txBody>
          <a:bodyPr/>
          <a:lstStyle/>
          <a:p>
            <a:r>
              <a:rPr lang="en-US" dirty="0"/>
              <a:t>Organizing Files in Teams</a:t>
            </a:r>
            <a:endParaRPr lang="en-IN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37690E6-7CC2-52D7-05EB-38EC3807FCAC}"/>
              </a:ext>
            </a:extLst>
          </p:cNvPr>
          <p:cNvSpPr/>
          <p:nvPr/>
        </p:nvSpPr>
        <p:spPr bwMode="auto">
          <a:xfrm>
            <a:off x="1063751" y="1573255"/>
            <a:ext cx="10539986" cy="950976"/>
          </a:xfrm>
          <a:prstGeom prst="rect">
            <a:avLst/>
          </a:prstGeo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="horz" wrap="square" lIns="91440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spcBef>
                <a:spcPct val="0"/>
              </a:spcBef>
              <a:spcAft>
                <a:spcPct val="0"/>
              </a:spcAft>
            </a:pPr>
            <a:r>
              <a:rPr lang="en-IN" sz="2400" dirty="0">
                <a:solidFill>
                  <a:schemeClr val="tx2"/>
                </a:solidFill>
                <a:latin typeface="+mj-lt"/>
                <a:ea typeface="Segoe UI" pitchFamily="34" charset="0"/>
                <a:cs typeface="Segoe UI" pitchFamily="34" charset="0"/>
              </a:rPr>
              <a:t>Create new folder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DA417AB-422C-E98C-1929-386870904B5A}"/>
              </a:ext>
            </a:extLst>
          </p:cNvPr>
          <p:cNvGrpSpPr/>
          <p:nvPr/>
        </p:nvGrpSpPr>
        <p:grpSpPr>
          <a:xfrm>
            <a:off x="588263" y="1573255"/>
            <a:ext cx="950976" cy="950976"/>
            <a:chOff x="4905176" y="1807580"/>
            <a:chExt cx="950976" cy="950976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8C6ABD46-8B0A-1F99-BB2A-C46D31BA3014}"/>
                </a:ext>
              </a:extLst>
            </p:cNvPr>
            <p:cNvGrpSpPr/>
            <p:nvPr/>
          </p:nvGrpSpPr>
          <p:grpSpPr>
            <a:xfrm>
              <a:off x="4905176" y="1807580"/>
              <a:ext cx="950976" cy="950976"/>
              <a:chOff x="5423706" y="2099530"/>
              <a:chExt cx="950976" cy="950976"/>
            </a:xfrm>
          </p:grpSpPr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612DB5ED-AAAD-E600-DDF2-32548C76AAAE}"/>
                  </a:ext>
                </a:extLst>
              </p:cNvPr>
              <p:cNvSpPr/>
              <p:nvPr/>
            </p:nvSpPr>
            <p:spPr bwMode="auto">
              <a:xfrm>
                <a:off x="5423706" y="2099530"/>
                <a:ext cx="950976" cy="950976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IN" sz="2000" err="1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423DCE2A-F56B-B54F-88DD-69799D22085D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5624874" y="2300698"/>
                <a:ext cx="548640" cy="548640"/>
              </a:xfrm>
              <a:prstGeom prst="ellipse">
                <a:avLst/>
              </a:prstGeom>
              <a:noFill/>
              <a:ln w="19050">
                <a:solidFill>
                  <a:schemeClr val="bg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IN" sz="2000" err="1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pic>
          <p:nvPicPr>
            <p:cNvPr id="24" name="Graphic 23" descr="Checkmark outline">
              <a:extLst>
                <a:ext uri="{FF2B5EF4-FFF2-40B4-BE49-F238E27FC236}">
                  <a16:creationId xmlns:a16="http://schemas.microsoft.com/office/drawing/2014/main" id="{87BFB5F3-00F5-4576-25DD-94C090C1395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220644" y="2123048"/>
              <a:ext cx="320040" cy="320040"/>
            </a:xfrm>
            <a:prstGeom prst="rect">
              <a:avLst/>
            </a:prstGeom>
          </p:spPr>
        </p:pic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492D3EA4-EEB4-47FA-0C47-C25B7CEB1EDA}"/>
              </a:ext>
            </a:extLst>
          </p:cNvPr>
          <p:cNvSpPr/>
          <p:nvPr/>
        </p:nvSpPr>
        <p:spPr bwMode="auto">
          <a:xfrm>
            <a:off x="1063751" y="2714688"/>
            <a:ext cx="10539986" cy="950976"/>
          </a:xfrm>
          <a:prstGeom prst="rect">
            <a:avLst/>
          </a:prstGeo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="horz" wrap="square" lIns="914400" tIns="146304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defTabSz="932472" fontAlgn="base">
              <a:spcBef>
                <a:spcPct val="0"/>
              </a:spcBef>
              <a:spcAft>
                <a:spcPct val="0"/>
              </a:spcAft>
            </a:pPr>
            <a:r>
              <a:rPr lang="en-IN" sz="2400" dirty="0">
                <a:solidFill>
                  <a:schemeClr val="tx2"/>
                </a:solidFill>
                <a:latin typeface="+mj-lt"/>
                <a:ea typeface="Segoe UI" pitchFamily="34" charset="0"/>
                <a:cs typeface="Segoe UI" pitchFamily="34" charset="0"/>
              </a:rPr>
              <a:t>Create new file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B39B53D-56FE-757A-8E0C-032A990FB20D}"/>
              </a:ext>
            </a:extLst>
          </p:cNvPr>
          <p:cNvGrpSpPr/>
          <p:nvPr/>
        </p:nvGrpSpPr>
        <p:grpSpPr>
          <a:xfrm>
            <a:off x="588263" y="2714688"/>
            <a:ext cx="950976" cy="950976"/>
            <a:chOff x="4905176" y="2940813"/>
            <a:chExt cx="950976" cy="950976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7E4CCECC-F5E4-4315-8DF2-4A964DD83B64}"/>
                </a:ext>
              </a:extLst>
            </p:cNvPr>
            <p:cNvGrpSpPr/>
            <p:nvPr/>
          </p:nvGrpSpPr>
          <p:grpSpPr>
            <a:xfrm>
              <a:off x="4905176" y="2940813"/>
              <a:ext cx="950976" cy="950976"/>
              <a:chOff x="5423706" y="2099530"/>
              <a:chExt cx="950976" cy="950976"/>
            </a:xfrm>
          </p:grpSpPr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CC2F34F5-562A-666A-D335-6EABD8064E68}"/>
                  </a:ext>
                </a:extLst>
              </p:cNvPr>
              <p:cNvSpPr/>
              <p:nvPr/>
            </p:nvSpPr>
            <p:spPr bwMode="auto">
              <a:xfrm>
                <a:off x="5423706" y="2099530"/>
                <a:ext cx="950976" cy="950976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IN" sz="2000" err="1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59B0BEFF-1C93-CDB3-E808-489D50E0D2DB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5624874" y="2300698"/>
                <a:ext cx="548640" cy="548640"/>
              </a:xfrm>
              <a:prstGeom prst="ellipse">
                <a:avLst/>
              </a:prstGeom>
              <a:noFill/>
              <a:ln w="19050">
                <a:solidFill>
                  <a:schemeClr val="bg1"/>
                </a:solidFill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="horz" wrap="square" lIns="182880" tIns="146304" rIns="182880" bIns="146304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472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IN" sz="2000" err="1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pic>
          <p:nvPicPr>
            <p:cNvPr id="18" name="Graphic 17" descr="Checkmark outline">
              <a:extLst>
                <a:ext uri="{FF2B5EF4-FFF2-40B4-BE49-F238E27FC236}">
                  <a16:creationId xmlns:a16="http://schemas.microsoft.com/office/drawing/2014/main" id="{EDF53A31-D699-4832-ABDE-6FD46FCE12A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220644" y="3256281"/>
              <a:ext cx="320040" cy="3200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46799114"/>
      </p:ext>
    </p:extLst>
  </p:cSld>
  <p:clrMapOvr>
    <a:masterClrMapping/>
  </p:clrMapOvr>
  <p:transition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6B7764BA-6D1F-72E4-A0DA-3E140AD2CDF4}"/>
              </a:ext>
            </a:extLst>
          </p:cNvPr>
          <p:cNvGrpSpPr/>
          <p:nvPr/>
        </p:nvGrpSpPr>
        <p:grpSpPr>
          <a:xfrm>
            <a:off x="5477763" y="1295740"/>
            <a:ext cx="5596128" cy="4266520"/>
            <a:chOff x="5477763" y="1158101"/>
            <a:chExt cx="5596128" cy="4266520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190A9951-E868-A4B9-3B6F-7B1A4704B975}"/>
                </a:ext>
              </a:extLst>
            </p:cNvPr>
            <p:cNvGrpSpPr/>
            <p:nvPr/>
          </p:nvGrpSpPr>
          <p:grpSpPr>
            <a:xfrm>
              <a:off x="5477763" y="2190778"/>
              <a:ext cx="5596128" cy="3233843"/>
              <a:chOff x="5477763" y="2190778"/>
              <a:chExt cx="5596128" cy="3233843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094AE08C-55C7-5F46-BCBD-0FD87F52EEC7}"/>
                  </a:ext>
                </a:extLst>
              </p:cNvPr>
              <p:cNvGrpSpPr/>
              <p:nvPr/>
            </p:nvGrpSpPr>
            <p:grpSpPr>
              <a:xfrm>
                <a:off x="5477763" y="2190778"/>
                <a:ext cx="5596128" cy="950976"/>
                <a:chOff x="4905176" y="1807580"/>
                <a:chExt cx="5596128" cy="950976"/>
              </a:xfrm>
            </p:grpSpPr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id="{38CAD118-866F-B20F-DD18-A4074A1BDE3F}"/>
                    </a:ext>
                  </a:extLst>
                </p:cNvPr>
                <p:cNvSpPr/>
                <p:nvPr/>
              </p:nvSpPr>
              <p:spPr bwMode="auto">
                <a:xfrm>
                  <a:off x="5380664" y="1807580"/>
                  <a:ext cx="5120640" cy="950976"/>
                </a:xfrm>
                <a:prstGeom prst="rect">
                  <a:avLst/>
                </a:prstGeom>
                <a:solidFill>
                  <a:schemeClr val="bg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0" tIns="146304" rIns="182880" bIns="146304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defTabSz="932472"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IN" sz="2400" dirty="0">
                      <a:solidFill>
                        <a:schemeClr val="tx2"/>
                      </a:solidFill>
                      <a:latin typeface="+mj-lt"/>
                      <a:ea typeface="Segoe UI" pitchFamily="34" charset="0"/>
                      <a:cs typeface="Segoe UI" pitchFamily="34" charset="0"/>
                    </a:rPr>
                    <a:t>Create a folder in a channel</a:t>
                  </a:r>
                </a:p>
              </p:txBody>
            </p:sp>
            <p:grpSp>
              <p:nvGrpSpPr>
                <p:cNvPr id="26" name="Group 25">
                  <a:extLst>
                    <a:ext uri="{FF2B5EF4-FFF2-40B4-BE49-F238E27FC236}">
                      <a16:creationId xmlns:a16="http://schemas.microsoft.com/office/drawing/2014/main" id="{F09A181F-47A1-0E75-E489-0898D0CA8174}"/>
                    </a:ext>
                  </a:extLst>
                </p:cNvPr>
                <p:cNvGrpSpPr/>
                <p:nvPr/>
              </p:nvGrpSpPr>
              <p:grpSpPr>
                <a:xfrm>
                  <a:off x="4905176" y="1807580"/>
                  <a:ext cx="950976" cy="950976"/>
                  <a:chOff x="4905176" y="1807580"/>
                  <a:chExt cx="950976" cy="950976"/>
                </a:xfrm>
              </p:grpSpPr>
              <p:grpSp>
                <p:nvGrpSpPr>
                  <p:cNvPr id="27" name="Group 26">
                    <a:extLst>
                      <a:ext uri="{FF2B5EF4-FFF2-40B4-BE49-F238E27FC236}">
                        <a16:creationId xmlns:a16="http://schemas.microsoft.com/office/drawing/2014/main" id="{605FB0FA-9A7C-83C2-30A3-043134DCB1CB}"/>
                      </a:ext>
                    </a:extLst>
                  </p:cNvPr>
                  <p:cNvGrpSpPr/>
                  <p:nvPr/>
                </p:nvGrpSpPr>
                <p:grpSpPr>
                  <a:xfrm>
                    <a:off x="4905176" y="1807580"/>
                    <a:ext cx="950976" cy="950976"/>
                    <a:chOff x="5423706" y="2099530"/>
                    <a:chExt cx="950976" cy="950976"/>
                  </a:xfrm>
                </p:grpSpPr>
                <p:sp>
                  <p:nvSpPr>
                    <p:cNvPr id="29" name="Oval 28">
                      <a:extLst>
                        <a:ext uri="{FF2B5EF4-FFF2-40B4-BE49-F238E27FC236}">
                          <a16:creationId xmlns:a16="http://schemas.microsoft.com/office/drawing/2014/main" id="{C242149B-B98F-0E1B-4126-6247DA5B0238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5423706" y="2099530"/>
                      <a:ext cx="950976" cy="950976"/>
                    </a:xfrm>
                    <a:prstGeom prst="ellipse">
                      <a:avLst/>
                    </a:prstGeom>
                    <a:solidFill>
                      <a:schemeClr val="accent2"/>
                    </a:solidFill>
                    <a:ln>
                      <a:noFill/>
                      <a:headEnd type="none" w="med" len="med"/>
                      <a:tailEnd type="none" w="med" len="med"/>
                    </a:ln>
                    <a:effectLst/>
                  </p:spPr>
                  <p:style>
                    <a:lnRef idx="1">
                      <a:schemeClr val="accent2"/>
                    </a:lnRef>
                    <a:fillRef idx="3">
                      <a:schemeClr val="accent2"/>
                    </a:fillRef>
                    <a:effectRef idx="2">
                      <a:schemeClr val="accent2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182880" tIns="146304" rIns="182880" bIns="146304" numCol="1" spcCol="0" rtlCol="0" fromWordArt="0" anchor="t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 defTabSz="932472" fontAlgn="base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endParaRPr lang="en-IN" sz="2000" err="1">
                        <a:gradFill>
                          <a:gsLst>
                            <a:gs pos="0">
                              <a:srgbClr val="FFFFFF"/>
                            </a:gs>
                            <a:gs pos="100000">
                              <a:srgbClr val="FFFFFF"/>
                            </a:gs>
                          </a:gsLst>
                          <a:lin ang="5400000" scaled="0"/>
                        </a:gradFill>
                        <a:ea typeface="Segoe UI" pitchFamily="34" charset="0"/>
                        <a:cs typeface="Segoe UI" pitchFamily="34" charset="0"/>
                      </a:endParaRPr>
                    </a:p>
                  </p:txBody>
                </p:sp>
                <p:sp>
                  <p:nvSpPr>
                    <p:cNvPr id="30" name="Oval 29">
                      <a:extLst>
                        <a:ext uri="{FF2B5EF4-FFF2-40B4-BE49-F238E27FC236}">
                          <a16:creationId xmlns:a16="http://schemas.microsoft.com/office/drawing/2014/main" id="{8E5585E0-065B-565A-77DE-66A1D715CB16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 bwMode="auto">
                    <a:xfrm>
                      <a:off x="5624874" y="2300698"/>
                      <a:ext cx="548640" cy="548640"/>
                    </a:xfrm>
                    <a:prstGeom prst="ellipse">
                      <a:avLst/>
                    </a:prstGeom>
                    <a:noFill/>
                    <a:ln w="19050">
                      <a:solidFill>
                        <a:schemeClr val="bg1"/>
                      </a:solidFill>
                      <a:headEnd type="none" w="med" len="med"/>
                      <a:tailEnd type="none" w="med" len="med"/>
                    </a:ln>
                    <a:effectLst/>
                  </p:spPr>
                  <p:style>
                    <a:lnRef idx="1">
                      <a:schemeClr val="accent2"/>
                    </a:lnRef>
                    <a:fillRef idx="3">
                      <a:schemeClr val="accent2"/>
                    </a:fillRef>
                    <a:effectRef idx="2">
                      <a:schemeClr val="accent2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182880" tIns="146304" rIns="182880" bIns="146304" numCol="1" spcCol="0" rtlCol="0" fromWordArt="0" anchor="t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 defTabSz="932472" fontAlgn="base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endParaRPr lang="en-IN" sz="2000" err="1">
                        <a:gradFill>
                          <a:gsLst>
                            <a:gs pos="0">
                              <a:srgbClr val="FFFFFF"/>
                            </a:gs>
                            <a:gs pos="100000">
                              <a:srgbClr val="FFFFFF"/>
                            </a:gs>
                          </a:gsLst>
                          <a:lin ang="5400000" scaled="0"/>
                        </a:gradFill>
                        <a:ea typeface="Segoe UI" pitchFamily="34" charset="0"/>
                        <a:cs typeface="Segoe UI" pitchFamily="34" charset="0"/>
                      </a:endParaRPr>
                    </a:p>
                  </p:txBody>
                </p:sp>
              </p:grpSp>
              <p:pic>
                <p:nvPicPr>
                  <p:cNvPr id="28" name="Graphic 27" descr="Checkmark outline">
                    <a:extLst>
                      <a:ext uri="{FF2B5EF4-FFF2-40B4-BE49-F238E27FC236}">
                        <a16:creationId xmlns:a16="http://schemas.microsoft.com/office/drawing/2014/main" id="{7CB7F16E-2A3F-4A64-3488-47F364594B4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>
                    <a:extLst>
                      <a:ext uri="{96DAC541-7B7A-43D3-8B79-37D633B846F1}">
                        <asvg:svgBlip xmlns:asvg="http://schemas.microsoft.com/office/drawing/2016/SVG/main" r:embed="rId4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5220644" y="2123048"/>
                    <a:ext cx="320040" cy="320040"/>
                  </a:xfrm>
                  <a:prstGeom prst="rect">
                    <a:avLst/>
                  </a:prstGeom>
                </p:spPr>
              </p:pic>
            </p:grpSp>
          </p:grpSp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C4C04518-245A-B752-D717-E516C343E5ED}"/>
                  </a:ext>
                </a:extLst>
              </p:cNvPr>
              <p:cNvGrpSpPr/>
              <p:nvPr/>
            </p:nvGrpSpPr>
            <p:grpSpPr>
              <a:xfrm>
                <a:off x="5477763" y="3332211"/>
                <a:ext cx="5596128" cy="950976"/>
                <a:chOff x="4905176" y="2940813"/>
                <a:chExt cx="5596128" cy="950976"/>
              </a:xfrm>
            </p:grpSpPr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B7CC8FC7-AB09-AFB8-5AC1-C746838D3380}"/>
                    </a:ext>
                  </a:extLst>
                </p:cNvPr>
                <p:cNvSpPr/>
                <p:nvPr/>
              </p:nvSpPr>
              <p:spPr bwMode="auto">
                <a:xfrm>
                  <a:off x="5380664" y="2940813"/>
                  <a:ext cx="5120640" cy="950976"/>
                </a:xfrm>
                <a:prstGeom prst="rect">
                  <a:avLst/>
                </a:prstGeom>
                <a:solidFill>
                  <a:schemeClr val="bg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0" tIns="146304" rIns="182880" bIns="146304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defTabSz="932472"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IN" sz="2400" dirty="0">
                      <a:solidFill>
                        <a:schemeClr val="tx2"/>
                      </a:solidFill>
                      <a:latin typeface="+mj-lt"/>
                      <a:ea typeface="Segoe UI" pitchFamily="34" charset="0"/>
                      <a:cs typeface="Segoe UI" pitchFamily="34" charset="0"/>
                    </a:rPr>
                    <a:t>Upload files</a:t>
                  </a:r>
                </a:p>
              </p:txBody>
            </p:sp>
            <p:grpSp>
              <p:nvGrpSpPr>
                <p:cNvPr id="20" name="Group 19">
                  <a:extLst>
                    <a:ext uri="{FF2B5EF4-FFF2-40B4-BE49-F238E27FC236}">
                      <a16:creationId xmlns:a16="http://schemas.microsoft.com/office/drawing/2014/main" id="{E6FE1C6F-A8CB-BE38-E04C-9E73BF9DAD2E}"/>
                    </a:ext>
                  </a:extLst>
                </p:cNvPr>
                <p:cNvGrpSpPr/>
                <p:nvPr/>
              </p:nvGrpSpPr>
              <p:grpSpPr>
                <a:xfrm>
                  <a:off x="4905176" y="2940813"/>
                  <a:ext cx="950976" cy="950976"/>
                  <a:chOff x="4905176" y="2940813"/>
                  <a:chExt cx="950976" cy="950976"/>
                </a:xfrm>
              </p:grpSpPr>
              <p:grpSp>
                <p:nvGrpSpPr>
                  <p:cNvPr id="21" name="Group 20">
                    <a:extLst>
                      <a:ext uri="{FF2B5EF4-FFF2-40B4-BE49-F238E27FC236}">
                        <a16:creationId xmlns:a16="http://schemas.microsoft.com/office/drawing/2014/main" id="{F8CC2DEE-3D96-074B-EB8C-AD2AF9410827}"/>
                      </a:ext>
                    </a:extLst>
                  </p:cNvPr>
                  <p:cNvGrpSpPr/>
                  <p:nvPr/>
                </p:nvGrpSpPr>
                <p:grpSpPr>
                  <a:xfrm>
                    <a:off x="4905176" y="2940813"/>
                    <a:ext cx="950976" cy="950976"/>
                    <a:chOff x="5423706" y="2099530"/>
                    <a:chExt cx="950976" cy="950976"/>
                  </a:xfrm>
                </p:grpSpPr>
                <p:sp>
                  <p:nvSpPr>
                    <p:cNvPr id="23" name="Oval 22">
                      <a:extLst>
                        <a:ext uri="{FF2B5EF4-FFF2-40B4-BE49-F238E27FC236}">
                          <a16:creationId xmlns:a16="http://schemas.microsoft.com/office/drawing/2014/main" id="{852938D3-CB13-8746-DF22-FDE868D547F9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5423706" y="2099530"/>
                      <a:ext cx="950976" cy="950976"/>
                    </a:xfrm>
                    <a:prstGeom prst="ellipse">
                      <a:avLst/>
                    </a:prstGeom>
                    <a:solidFill>
                      <a:schemeClr val="accent2"/>
                    </a:solidFill>
                    <a:ln>
                      <a:noFill/>
                      <a:headEnd type="none" w="med" len="med"/>
                      <a:tailEnd type="none" w="med" len="med"/>
                    </a:ln>
                    <a:effectLst/>
                  </p:spPr>
                  <p:style>
                    <a:lnRef idx="1">
                      <a:schemeClr val="accent2"/>
                    </a:lnRef>
                    <a:fillRef idx="3">
                      <a:schemeClr val="accent2"/>
                    </a:fillRef>
                    <a:effectRef idx="2">
                      <a:schemeClr val="accent2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182880" tIns="146304" rIns="182880" bIns="146304" numCol="1" spcCol="0" rtlCol="0" fromWordArt="0" anchor="t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 defTabSz="932472" fontAlgn="base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endParaRPr lang="en-IN" sz="2000" err="1">
                        <a:gradFill>
                          <a:gsLst>
                            <a:gs pos="0">
                              <a:srgbClr val="FFFFFF"/>
                            </a:gs>
                            <a:gs pos="100000">
                              <a:srgbClr val="FFFFFF"/>
                            </a:gs>
                          </a:gsLst>
                          <a:lin ang="5400000" scaled="0"/>
                        </a:gradFill>
                        <a:ea typeface="Segoe UI" pitchFamily="34" charset="0"/>
                        <a:cs typeface="Segoe UI" pitchFamily="34" charset="0"/>
                      </a:endParaRPr>
                    </a:p>
                  </p:txBody>
                </p:sp>
                <p:sp>
                  <p:nvSpPr>
                    <p:cNvPr id="24" name="Oval 23">
                      <a:extLst>
                        <a:ext uri="{FF2B5EF4-FFF2-40B4-BE49-F238E27FC236}">
                          <a16:creationId xmlns:a16="http://schemas.microsoft.com/office/drawing/2014/main" id="{ED6CFAEF-24A8-5271-E18D-9C1017617AAF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 bwMode="auto">
                    <a:xfrm>
                      <a:off x="5624874" y="2300698"/>
                      <a:ext cx="548640" cy="548640"/>
                    </a:xfrm>
                    <a:prstGeom prst="ellipse">
                      <a:avLst/>
                    </a:prstGeom>
                    <a:noFill/>
                    <a:ln w="19050">
                      <a:solidFill>
                        <a:schemeClr val="bg1"/>
                      </a:solidFill>
                      <a:headEnd type="none" w="med" len="med"/>
                      <a:tailEnd type="none" w="med" len="med"/>
                    </a:ln>
                    <a:effectLst/>
                  </p:spPr>
                  <p:style>
                    <a:lnRef idx="1">
                      <a:schemeClr val="accent2"/>
                    </a:lnRef>
                    <a:fillRef idx="3">
                      <a:schemeClr val="accent2"/>
                    </a:fillRef>
                    <a:effectRef idx="2">
                      <a:schemeClr val="accent2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182880" tIns="146304" rIns="182880" bIns="146304" numCol="1" spcCol="0" rtlCol="0" fromWordArt="0" anchor="t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 defTabSz="932472" fontAlgn="base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endParaRPr lang="en-IN" sz="2000" err="1">
                        <a:gradFill>
                          <a:gsLst>
                            <a:gs pos="0">
                              <a:srgbClr val="FFFFFF"/>
                            </a:gs>
                            <a:gs pos="100000">
                              <a:srgbClr val="FFFFFF"/>
                            </a:gs>
                          </a:gsLst>
                          <a:lin ang="5400000" scaled="0"/>
                        </a:gradFill>
                        <a:ea typeface="Segoe UI" pitchFamily="34" charset="0"/>
                        <a:cs typeface="Segoe UI" pitchFamily="34" charset="0"/>
                      </a:endParaRPr>
                    </a:p>
                  </p:txBody>
                </p:sp>
              </p:grpSp>
              <p:pic>
                <p:nvPicPr>
                  <p:cNvPr id="22" name="Graphic 21" descr="Checkmark outline">
                    <a:extLst>
                      <a:ext uri="{FF2B5EF4-FFF2-40B4-BE49-F238E27FC236}">
                        <a16:creationId xmlns:a16="http://schemas.microsoft.com/office/drawing/2014/main" id="{30DBCE9C-A607-1C85-14A1-1AFA9B74B88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>
                    <a:extLst>
                      <a:ext uri="{96DAC541-7B7A-43D3-8B79-37D633B846F1}">
                        <asvg:svgBlip xmlns:asvg="http://schemas.microsoft.com/office/drawing/2016/SVG/main" r:embed="rId4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5220644" y="3256281"/>
                    <a:ext cx="320040" cy="320040"/>
                  </a:xfrm>
                  <a:prstGeom prst="rect">
                    <a:avLst/>
                  </a:prstGeom>
                </p:spPr>
              </p:pic>
            </p:grpSp>
          </p:grp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B21A2894-F3C7-3A36-9B6D-A17F83BC3C1F}"/>
                  </a:ext>
                </a:extLst>
              </p:cNvPr>
              <p:cNvGrpSpPr/>
              <p:nvPr/>
            </p:nvGrpSpPr>
            <p:grpSpPr>
              <a:xfrm>
                <a:off x="5477763" y="4473645"/>
                <a:ext cx="5596128" cy="950976"/>
                <a:chOff x="4905176" y="4074046"/>
                <a:chExt cx="5596128" cy="950976"/>
              </a:xfrm>
            </p:grpSpPr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F032102A-EB7D-7D14-D5C8-2DC6C3E6D965}"/>
                    </a:ext>
                  </a:extLst>
                </p:cNvPr>
                <p:cNvSpPr/>
                <p:nvPr/>
              </p:nvSpPr>
              <p:spPr bwMode="auto">
                <a:xfrm>
                  <a:off x="5380664" y="4074046"/>
                  <a:ext cx="5120640" cy="950976"/>
                </a:xfrm>
                <a:prstGeom prst="rect">
                  <a:avLst/>
                </a:prstGeom>
                <a:solidFill>
                  <a:schemeClr val="bg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0" tIns="146304" rIns="182880" bIns="146304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defTabSz="932472" fontAlgn="base">
                    <a:spcBef>
                      <a:spcPct val="0"/>
                    </a:spcBef>
                    <a:spcAft>
                      <a:spcPct val="0"/>
                    </a:spcAft>
                  </a:pPr>
                  <a:r>
                    <a:rPr lang="en-IN" sz="2400" dirty="0">
                      <a:solidFill>
                        <a:schemeClr val="tx2"/>
                      </a:solidFill>
                      <a:latin typeface="+mj-lt"/>
                      <a:ea typeface="Segoe UI" pitchFamily="34" charset="0"/>
                      <a:cs typeface="Segoe UI" pitchFamily="34" charset="0"/>
                    </a:rPr>
                    <a:t>Share your folder</a:t>
                  </a:r>
                </a:p>
              </p:txBody>
            </p:sp>
            <p:grpSp>
              <p:nvGrpSpPr>
                <p:cNvPr id="14" name="Group 13">
                  <a:extLst>
                    <a:ext uri="{FF2B5EF4-FFF2-40B4-BE49-F238E27FC236}">
                      <a16:creationId xmlns:a16="http://schemas.microsoft.com/office/drawing/2014/main" id="{94BBD279-A2D9-78CB-D780-C0873807F033}"/>
                    </a:ext>
                  </a:extLst>
                </p:cNvPr>
                <p:cNvGrpSpPr/>
                <p:nvPr/>
              </p:nvGrpSpPr>
              <p:grpSpPr>
                <a:xfrm>
                  <a:off x="4905176" y="4074046"/>
                  <a:ext cx="950976" cy="950976"/>
                  <a:chOff x="4905176" y="4074046"/>
                  <a:chExt cx="950976" cy="950976"/>
                </a:xfrm>
              </p:grpSpPr>
              <p:grpSp>
                <p:nvGrpSpPr>
                  <p:cNvPr id="15" name="Group 14">
                    <a:extLst>
                      <a:ext uri="{FF2B5EF4-FFF2-40B4-BE49-F238E27FC236}">
                        <a16:creationId xmlns:a16="http://schemas.microsoft.com/office/drawing/2014/main" id="{2BDA277D-6A11-CB44-4F28-AA8A0D3D8897}"/>
                      </a:ext>
                    </a:extLst>
                  </p:cNvPr>
                  <p:cNvGrpSpPr/>
                  <p:nvPr/>
                </p:nvGrpSpPr>
                <p:grpSpPr>
                  <a:xfrm>
                    <a:off x="4905176" y="4074046"/>
                    <a:ext cx="950976" cy="950976"/>
                    <a:chOff x="5423706" y="2099530"/>
                    <a:chExt cx="950976" cy="950976"/>
                  </a:xfrm>
                </p:grpSpPr>
                <p:sp>
                  <p:nvSpPr>
                    <p:cNvPr id="17" name="Oval 16">
                      <a:extLst>
                        <a:ext uri="{FF2B5EF4-FFF2-40B4-BE49-F238E27FC236}">
                          <a16:creationId xmlns:a16="http://schemas.microsoft.com/office/drawing/2014/main" id="{4B2056B6-28FD-67D2-8839-10CE418AAA91}"/>
                        </a:ext>
                      </a:extLst>
                    </p:cNvPr>
                    <p:cNvSpPr/>
                    <p:nvPr/>
                  </p:nvSpPr>
                  <p:spPr bwMode="auto">
                    <a:xfrm>
                      <a:off x="5423706" y="2099530"/>
                      <a:ext cx="950976" cy="950976"/>
                    </a:xfrm>
                    <a:prstGeom prst="ellipse">
                      <a:avLst/>
                    </a:prstGeom>
                    <a:solidFill>
                      <a:schemeClr val="accent2"/>
                    </a:solidFill>
                    <a:ln>
                      <a:noFill/>
                      <a:headEnd type="none" w="med" len="med"/>
                      <a:tailEnd type="none" w="med" len="med"/>
                    </a:ln>
                    <a:effectLst/>
                  </p:spPr>
                  <p:style>
                    <a:lnRef idx="1">
                      <a:schemeClr val="accent2"/>
                    </a:lnRef>
                    <a:fillRef idx="3">
                      <a:schemeClr val="accent2"/>
                    </a:fillRef>
                    <a:effectRef idx="2">
                      <a:schemeClr val="accent2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914400" tIns="146304" rIns="182880" bIns="146304" numCol="1" spcCol="0" rtlCol="0" fromWordArt="0" anchor="t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 defTabSz="932472" fontAlgn="base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endParaRPr lang="en-IN" sz="2000" err="1">
                        <a:gradFill>
                          <a:gsLst>
                            <a:gs pos="0">
                              <a:srgbClr val="FFFFFF"/>
                            </a:gs>
                            <a:gs pos="100000">
                              <a:srgbClr val="FFFFFF"/>
                            </a:gs>
                          </a:gsLst>
                          <a:lin ang="5400000" scaled="0"/>
                        </a:gradFill>
                        <a:ea typeface="Segoe UI" pitchFamily="34" charset="0"/>
                        <a:cs typeface="Segoe UI" pitchFamily="34" charset="0"/>
                      </a:endParaRPr>
                    </a:p>
                  </p:txBody>
                </p:sp>
                <p:sp>
                  <p:nvSpPr>
                    <p:cNvPr id="18" name="Oval 17">
                      <a:extLst>
                        <a:ext uri="{FF2B5EF4-FFF2-40B4-BE49-F238E27FC236}">
                          <a16:creationId xmlns:a16="http://schemas.microsoft.com/office/drawing/2014/main" id="{499AB029-6130-1109-98EE-57A064D738D9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 bwMode="auto">
                    <a:xfrm>
                      <a:off x="5624874" y="2300698"/>
                      <a:ext cx="548640" cy="548640"/>
                    </a:xfrm>
                    <a:prstGeom prst="ellipse">
                      <a:avLst/>
                    </a:prstGeom>
                    <a:noFill/>
                    <a:ln w="19050">
                      <a:solidFill>
                        <a:schemeClr val="bg1"/>
                      </a:solidFill>
                      <a:headEnd type="none" w="med" len="med"/>
                      <a:tailEnd type="none" w="med" len="med"/>
                    </a:ln>
                    <a:effectLst/>
                  </p:spPr>
                  <p:style>
                    <a:lnRef idx="1">
                      <a:schemeClr val="accent2"/>
                    </a:lnRef>
                    <a:fillRef idx="3">
                      <a:schemeClr val="accent2"/>
                    </a:fillRef>
                    <a:effectRef idx="2">
                      <a:schemeClr val="accent2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914400" tIns="146304" rIns="182880" bIns="146304" numCol="1" spcCol="0" rtlCol="0" fromWordArt="0" anchor="t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 defTabSz="932472" fontAlgn="base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endParaRPr lang="en-IN" sz="2000" err="1">
                        <a:gradFill>
                          <a:gsLst>
                            <a:gs pos="0">
                              <a:srgbClr val="FFFFFF"/>
                            </a:gs>
                            <a:gs pos="100000">
                              <a:srgbClr val="FFFFFF"/>
                            </a:gs>
                          </a:gsLst>
                          <a:lin ang="5400000" scaled="0"/>
                        </a:gradFill>
                        <a:ea typeface="Segoe UI" pitchFamily="34" charset="0"/>
                        <a:cs typeface="Segoe UI" pitchFamily="34" charset="0"/>
                      </a:endParaRPr>
                    </a:p>
                  </p:txBody>
                </p:sp>
              </p:grpSp>
              <p:pic>
                <p:nvPicPr>
                  <p:cNvPr id="16" name="Graphic 15" descr="Checkmark outline">
                    <a:extLst>
                      <a:ext uri="{FF2B5EF4-FFF2-40B4-BE49-F238E27FC236}">
                        <a16:creationId xmlns:a16="http://schemas.microsoft.com/office/drawing/2014/main" id="{30D27C49-C4ED-C92F-0587-0EC9DB7E4DF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>
                    <a:extLst>
                      <a:ext uri="{96DAC541-7B7A-43D3-8B79-37D633B846F1}">
                        <asvg:svgBlip xmlns:asvg="http://schemas.microsoft.com/office/drawing/2016/SVG/main" r:embed="rId4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5220644" y="4389514"/>
                    <a:ext cx="320040" cy="320040"/>
                  </a:xfrm>
                  <a:prstGeom prst="rect">
                    <a:avLst/>
                  </a:prstGeom>
                </p:spPr>
              </p:pic>
            </p:grpSp>
          </p:grp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687FA32-D5C3-3DE8-E414-7C23C4238A7C}"/>
                </a:ext>
              </a:extLst>
            </p:cNvPr>
            <p:cNvSpPr txBox="1"/>
            <p:nvPr/>
          </p:nvSpPr>
          <p:spPr>
            <a:xfrm>
              <a:off x="5477763" y="1158101"/>
              <a:ext cx="4336123" cy="55399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3600" dirty="0">
                  <a:solidFill>
                    <a:schemeClr val="tx2"/>
                  </a:solidFill>
                  <a:latin typeface="+mj-lt"/>
                </a:rPr>
                <a:t>Use folders in Teams</a:t>
              </a:r>
              <a:endParaRPr lang="en-IN" sz="3600" dirty="0">
                <a:solidFill>
                  <a:schemeClr val="tx2"/>
                </a:solidFill>
                <a:latin typeface="+mj-lt"/>
              </a:endParaRPr>
            </a:p>
          </p:txBody>
        </p:sp>
      </p:grpSp>
      <p:pic>
        <p:nvPicPr>
          <p:cNvPr id="39" name="Picture 2" descr="See the source image">
            <a:extLst>
              <a:ext uri="{FF2B5EF4-FFF2-40B4-BE49-F238E27FC236}">
                <a16:creationId xmlns:a16="http://schemas.microsoft.com/office/drawing/2014/main" id="{A51903D3-4FC5-9E9C-CF53-0A78F1C926EF}"/>
              </a:ext>
            </a:extLst>
          </p:cNvPr>
          <p:cNvPicPr>
            <a:picLocks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38" r="18438"/>
          <a:stretch/>
        </p:blipFill>
        <p:spPr bwMode="auto">
          <a:xfrm>
            <a:off x="854019" y="1574800"/>
            <a:ext cx="3730681" cy="3324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6248590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EA73468-261B-B107-08BD-4E2E15D3479B}"/>
              </a:ext>
            </a:extLst>
          </p:cNvPr>
          <p:cNvSpPr txBox="1">
            <a:spLocks/>
          </p:cNvSpPr>
          <p:nvPr/>
        </p:nvSpPr>
        <p:spPr>
          <a:xfrm>
            <a:off x="584200" y="2998113"/>
            <a:ext cx="4017297" cy="861774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2800" b="0" kern="1200" cap="none" spc="-50" baseline="0" dirty="0" smtClean="0">
                <a:ln w="3175">
                  <a:noFill/>
                </a:ln>
                <a:solidFill>
                  <a:srgbClr val="000000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>
              <a:buClrTx/>
              <a:buFontTx/>
            </a:pPr>
            <a:r>
              <a:rPr lang="en-IN" dirty="0"/>
              <a:t>Collaborating with a modern team.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B294EFD-0712-CE5E-0FCF-ED6886D78AC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35000" t="14050" r="5242" b="14552"/>
          <a:stretch/>
        </p:blipFill>
        <p:spPr>
          <a:xfrm>
            <a:off x="4267202" y="963561"/>
            <a:ext cx="7285703" cy="4896466"/>
          </a:xfrm>
          <a:custGeom>
            <a:avLst/>
            <a:gdLst>
              <a:gd name="connsiteX0" fmla="*/ 0 w 7285703"/>
              <a:gd name="connsiteY0" fmla="*/ 0 h 4896466"/>
              <a:gd name="connsiteX1" fmla="*/ 7285703 w 7285703"/>
              <a:gd name="connsiteY1" fmla="*/ 0 h 4896466"/>
              <a:gd name="connsiteX2" fmla="*/ 7285703 w 7285703"/>
              <a:gd name="connsiteY2" fmla="*/ 4896466 h 4896466"/>
              <a:gd name="connsiteX3" fmla="*/ 0 w 7285703"/>
              <a:gd name="connsiteY3" fmla="*/ 4896466 h 4896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85703" h="4896466">
                <a:moveTo>
                  <a:pt x="0" y="0"/>
                </a:moveTo>
                <a:lnTo>
                  <a:pt x="7285703" y="0"/>
                </a:lnTo>
                <a:lnTo>
                  <a:pt x="7285703" y="4896466"/>
                </a:lnTo>
                <a:lnTo>
                  <a:pt x="0" y="4896466"/>
                </a:lnTo>
                <a:close/>
              </a:path>
            </a:pathLst>
          </a:cu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005039"/>
      </p:ext>
    </p:extLst>
  </p:cSld>
  <p:clrMapOvr>
    <a:masterClrMapping/>
  </p:clrMapOvr>
  <p:transition>
    <p:fad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Attaching and Uploading Files to a Channel</a:t>
            </a:r>
          </a:p>
        </p:txBody>
      </p:sp>
    </p:spTree>
    <p:extLst>
      <p:ext uri="{BB962C8B-B14F-4D97-AF65-F5344CB8AC3E}">
        <p14:creationId xmlns:p14="http://schemas.microsoft.com/office/powerpoint/2010/main" val="152285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0C154056-3A36-C1CC-F4C2-EFB14F20DAB2}"/>
              </a:ext>
            </a:extLst>
          </p:cNvPr>
          <p:cNvGrpSpPr/>
          <p:nvPr/>
        </p:nvGrpSpPr>
        <p:grpSpPr>
          <a:xfrm>
            <a:off x="5371732" y="2557017"/>
            <a:ext cx="5790047" cy="1359932"/>
            <a:chOff x="5505450" y="2552700"/>
            <a:chExt cx="5790047" cy="135993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E7C3C59-C2DF-60A3-5E71-067589907F6F}"/>
                </a:ext>
              </a:extLst>
            </p:cNvPr>
            <p:cNvSpPr txBox="1"/>
            <p:nvPr/>
          </p:nvSpPr>
          <p:spPr>
            <a:xfrm>
              <a:off x="5505450" y="3543300"/>
              <a:ext cx="5790047" cy="369332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en-IN" sz="2400" dirty="0">
                  <a:solidFill>
                    <a:schemeClr val="tx2"/>
                  </a:solidFill>
                  <a:latin typeface="+mn-lt"/>
                </a:rPr>
                <a:t>Sharing files in a post and from the file tab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5494F36-70F6-1928-286E-071DE58E0C10}"/>
                </a:ext>
              </a:extLst>
            </p:cNvPr>
            <p:cNvSpPr txBox="1"/>
            <p:nvPr/>
          </p:nvSpPr>
          <p:spPr>
            <a:xfrm>
              <a:off x="5505450" y="2552700"/>
              <a:ext cx="2830903" cy="55399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en-IN" sz="3600" dirty="0">
                  <a:solidFill>
                    <a:schemeClr val="tx2"/>
                  </a:solidFill>
                  <a:latin typeface="+mj-lt"/>
                </a:rPr>
                <a:t>In this lesson:</a:t>
              </a:r>
            </a:p>
          </p:txBody>
        </p:sp>
      </p:grpSp>
      <p:pic>
        <p:nvPicPr>
          <p:cNvPr id="13" name="Picture 2" descr="See the source image">
            <a:extLst>
              <a:ext uri="{FF2B5EF4-FFF2-40B4-BE49-F238E27FC236}">
                <a16:creationId xmlns:a16="http://schemas.microsoft.com/office/drawing/2014/main" id="{E840C54B-2094-6F56-2506-A3235D8AE2E2}"/>
              </a:ext>
            </a:extLst>
          </p:cNvPr>
          <p:cNvPicPr>
            <a:picLocks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38" r="18438"/>
          <a:stretch/>
        </p:blipFill>
        <p:spPr bwMode="auto">
          <a:xfrm>
            <a:off x="854019" y="1574800"/>
            <a:ext cx="3730681" cy="3324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2057346"/>
      </p:ext>
    </p:extLst>
  </p:cSld>
  <p:clrMapOvr>
    <a:masterClrMapping/>
  </p:clrMapOvr>
  <p:transition>
    <p:fad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A59359E-9609-783E-C88C-6712147E1304}"/>
              </a:ext>
            </a:extLst>
          </p:cNvPr>
          <p:cNvGrpSpPr/>
          <p:nvPr/>
        </p:nvGrpSpPr>
        <p:grpSpPr>
          <a:xfrm>
            <a:off x="5477763" y="1866457"/>
            <a:ext cx="5596128" cy="3125086"/>
            <a:chOff x="5477763" y="1295740"/>
            <a:chExt cx="5596128" cy="3125086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094AE08C-55C7-5F46-BCBD-0FD87F52EEC7}"/>
                </a:ext>
              </a:extLst>
            </p:cNvPr>
            <p:cNvGrpSpPr/>
            <p:nvPr/>
          </p:nvGrpSpPr>
          <p:grpSpPr>
            <a:xfrm>
              <a:off x="5477763" y="2328417"/>
              <a:ext cx="5596128" cy="950976"/>
              <a:chOff x="4905176" y="1807580"/>
              <a:chExt cx="5596128" cy="950976"/>
            </a:xfrm>
          </p:grpSpPr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38CAD118-866F-B20F-DD18-A4074A1BDE3F}"/>
                  </a:ext>
                </a:extLst>
              </p:cNvPr>
              <p:cNvSpPr/>
              <p:nvPr/>
            </p:nvSpPr>
            <p:spPr bwMode="auto">
              <a:xfrm>
                <a:off x="5380664" y="1807580"/>
                <a:ext cx="5120640" cy="950976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="horz" wrap="square" lIns="914400" tIns="146304" rIns="182880" bIns="14630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932472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IN" sz="2400" dirty="0">
                    <a:solidFill>
                      <a:schemeClr val="tx2"/>
                    </a:solidFill>
                    <a:latin typeface="+mj-lt"/>
                    <a:ea typeface="Segoe UI" pitchFamily="34" charset="0"/>
                    <a:cs typeface="Segoe UI" pitchFamily="34" charset="0"/>
                  </a:rPr>
                  <a:t>Attach a file in a channel</a:t>
                </a:r>
              </a:p>
            </p:txBody>
          </p:sp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F09A181F-47A1-0E75-E489-0898D0CA8174}"/>
                  </a:ext>
                </a:extLst>
              </p:cNvPr>
              <p:cNvGrpSpPr/>
              <p:nvPr/>
            </p:nvGrpSpPr>
            <p:grpSpPr>
              <a:xfrm>
                <a:off x="4905176" y="1807580"/>
                <a:ext cx="950976" cy="950976"/>
                <a:chOff x="4905176" y="1807580"/>
                <a:chExt cx="950976" cy="950976"/>
              </a:xfrm>
            </p:grpSpPr>
            <p:grpSp>
              <p:nvGrpSpPr>
                <p:cNvPr id="27" name="Group 26">
                  <a:extLst>
                    <a:ext uri="{FF2B5EF4-FFF2-40B4-BE49-F238E27FC236}">
                      <a16:creationId xmlns:a16="http://schemas.microsoft.com/office/drawing/2014/main" id="{605FB0FA-9A7C-83C2-30A3-043134DCB1CB}"/>
                    </a:ext>
                  </a:extLst>
                </p:cNvPr>
                <p:cNvGrpSpPr/>
                <p:nvPr/>
              </p:nvGrpSpPr>
              <p:grpSpPr>
                <a:xfrm>
                  <a:off x="4905176" y="1807580"/>
                  <a:ext cx="950976" cy="950976"/>
                  <a:chOff x="5423706" y="2099530"/>
                  <a:chExt cx="950976" cy="950976"/>
                </a:xfrm>
              </p:grpSpPr>
              <p:sp>
                <p:nvSpPr>
                  <p:cNvPr id="29" name="Oval 28">
                    <a:extLst>
                      <a:ext uri="{FF2B5EF4-FFF2-40B4-BE49-F238E27FC236}">
                        <a16:creationId xmlns:a16="http://schemas.microsoft.com/office/drawing/2014/main" id="{C242149B-B98F-0E1B-4126-6247DA5B0238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5423706" y="2099530"/>
                    <a:ext cx="950976" cy="950976"/>
                  </a:xfrm>
                  <a:prstGeom prst="ellipse">
                    <a:avLst/>
                  </a:prstGeom>
                  <a:solidFill>
                    <a:schemeClr val="accent2"/>
                  </a:solidFill>
                  <a:ln>
                    <a:noFill/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 defTabSz="932472"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IN" sz="20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30" name="Oval 29">
                    <a:extLst>
                      <a:ext uri="{FF2B5EF4-FFF2-40B4-BE49-F238E27FC236}">
                        <a16:creationId xmlns:a16="http://schemas.microsoft.com/office/drawing/2014/main" id="{8E5585E0-065B-565A-77DE-66A1D715CB16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 bwMode="auto">
                  <a:xfrm>
                    <a:off x="5624874" y="2300698"/>
                    <a:ext cx="548640" cy="548640"/>
                  </a:xfrm>
                  <a:prstGeom prst="ellipse">
                    <a:avLst/>
                  </a:prstGeom>
                  <a:noFill/>
                  <a:ln w="19050">
                    <a:solidFill>
                      <a:schemeClr val="bg1"/>
                    </a:solidFill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 defTabSz="932472"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IN" sz="20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</p:grpSp>
            <p:pic>
              <p:nvPicPr>
                <p:cNvPr id="28" name="Graphic 27" descr="Checkmark outline">
                  <a:extLst>
                    <a:ext uri="{FF2B5EF4-FFF2-40B4-BE49-F238E27FC236}">
                      <a16:creationId xmlns:a16="http://schemas.microsoft.com/office/drawing/2014/main" id="{7CB7F16E-2A3F-4A64-3488-47F364594B4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220644" y="2123048"/>
                  <a:ext cx="320040" cy="320040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C4C04518-245A-B752-D717-E516C343E5ED}"/>
                </a:ext>
              </a:extLst>
            </p:cNvPr>
            <p:cNvGrpSpPr/>
            <p:nvPr/>
          </p:nvGrpSpPr>
          <p:grpSpPr>
            <a:xfrm>
              <a:off x="5477763" y="3469850"/>
              <a:ext cx="5596128" cy="950976"/>
              <a:chOff x="4905176" y="2940813"/>
              <a:chExt cx="5596128" cy="950976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B7CC8FC7-AB09-AFB8-5AC1-C746838D3380}"/>
                  </a:ext>
                </a:extLst>
              </p:cNvPr>
              <p:cNvSpPr/>
              <p:nvPr/>
            </p:nvSpPr>
            <p:spPr bwMode="auto">
              <a:xfrm>
                <a:off x="5380664" y="2940813"/>
                <a:ext cx="5120640" cy="950976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="horz" wrap="square" lIns="914400" tIns="146304" rIns="182880" bIns="14630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932472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IN" sz="2400" dirty="0">
                    <a:solidFill>
                      <a:schemeClr val="tx2"/>
                    </a:solidFill>
                    <a:latin typeface="+mj-lt"/>
                    <a:ea typeface="Segoe UI" pitchFamily="34" charset="0"/>
                    <a:cs typeface="Segoe UI" pitchFamily="34" charset="0"/>
                  </a:rPr>
                  <a:t>Upload a file using the files tab</a:t>
                </a:r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E6FE1C6F-A8CB-BE38-E04C-9E73BF9DAD2E}"/>
                  </a:ext>
                </a:extLst>
              </p:cNvPr>
              <p:cNvGrpSpPr/>
              <p:nvPr/>
            </p:nvGrpSpPr>
            <p:grpSpPr>
              <a:xfrm>
                <a:off x="4905176" y="2940813"/>
                <a:ext cx="950976" cy="950976"/>
                <a:chOff x="4905176" y="2940813"/>
                <a:chExt cx="950976" cy="950976"/>
              </a:xfrm>
            </p:grpSpPr>
            <p:grpSp>
              <p:nvGrpSpPr>
                <p:cNvPr id="21" name="Group 20">
                  <a:extLst>
                    <a:ext uri="{FF2B5EF4-FFF2-40B4-BE49-F238E27FC236}">
                      <a16:creationId xmlns:a16="http://schemas.microsoft.com/office/drawing/2014/main" id="{F8CC2DEE-3D96-074B-EB8C-AD2AF9410827}"/>
                    </a:ext>
                  </a:extLst>
                </p:cNvPr>
                <p:cNvGrpSpPr/>
                <p:nvPr/>
              </p:nvGrpSpPr>
              <p:grpSpPr>
                <a:xfrm>
                  <a:off x="4905176" y="2940813"/>
                  <a:ext cx="950976" cy="950976"/>
                  <a:chOff x="5423706" y="2099530"/>
                  <a:chExt cx="950976" cy="950976"/>
                </a:xfrm>
              </p:grpSpPr>
              <p:sp>
                <p:nvSpPr>
                  <p:cNvPr id="23" name="Oval 22">
                    <a:extLst>
                      <a:ext uri="{FF2B5EF4-FFF2-40B4-BE49-F238E27FC236}">
                        <a16:creationId xmlns:a16="http://schemas.microsoft.com/office/drawing/2014/main" id="{852938D3-CB13-8746-DF22-FDE868D547F9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5423706" y="2099530"/>
                    <a:ext cx="950976" cy="950976"/>
                  </a:xfrm>
                  <a:prstGeom prst="ellipse">
                    <a:avLst/>
                  </a:prstGeom>
                  <a:solidFill>
                    <a:schemeClr val="accent2"/>
                  </a:solidFill>
                  <a:ln>
                    <a:noFill/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 defTabSz="932472"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IN" sz="20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24" name="Oval 23">
                    <a:extLst>
                      <a:ext uri="{FF2B5EF4-FFF2-40B4-BE49-F238E27FC236}">
                        <a16:creationId xmlns:a16="http://schemas.microsoft.com/office/drawing/2014/main" id="{ED6CFAEF-24A8-5271-E18D-9C1017617AAF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 bwMode="auto">
                  <a:xfrm>
                    <a:off x="5624874" y="2300698"/>
                    <a:ext cx="548640" cy="548640"/>
                  </a:xfrm>
                  <a:prstGeom prst="ellipse">
                    <a:avLst/>
                  </a:prstGeom>
                  <a:noFill/>
                  <a:ln w="19050">
                    <a:solidFill>
                      <a:schemeClr val="bg1"/>
                    </a:solidFill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 defTabSz="932472"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IN" sz="20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</p:grpSp>
            <p:pic>
              <p:nvPicPr>
                <p:cNvPr id="22" name="Graphic 21" descr="Checkmark outline">
                  <a:extLst>
                    <a:ext uri="{FF2B5EF4-FFF2-40B4-BE49-F238E27FC236}">
                      <a16:creationId xmlns:a16="http://schemas.microsoft.com/office/drawing/2014/main" id="{30DBCE9C-A607-1C85-14A1-1AFA9B74B88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220644" y="3256281"/>
                  <a:ext cx="320040" cy="320040"/>
                </a:xfrm>
                <a:prstGeom prst="rect">
                  <a:avLst/>
                </a:prstGeom>
              </p:spPr>
            </p:pic>
          </p:grp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687FA32-D5C3-3DE8-E414-7C23C4238A7C}"/>
                </a:ext>
              </a:extLst>
            </p:cNvPr>
            <p:cNvSpPr txBox="1"/>
            <p:nvPr/>
          </p:nvSpPr>
          <p:spPr>
            <a:xfrm>
              <a:off x="5477763" y="1295740"/>
              <a:ext cx="5445401" cy="55399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3600" dirty="0">
                  <a:solidFill>
                    <a:schemeClr val="tx2"/>
                  </a:solidFill>
                  <a:latin typeface="+mj-lt"/>
                </a:rPr>
                <a:t>Share files with your team</a:t>
              </a:r>
              <a:endParaRPr lang="en-IN" sz="3600" dirty="0">
                <a:solidFill>
                  <a:schemeClr val="tx2"/>
                </a:solidFill>
                <a:latin typeface="+mj-lt"/>
              </a:endParaRPr>
            </a:p>
          </p:txBody>
        </p:sp>
      </p:grpSp>
      <p:pic>
        <p:nvPicPr>
          <p:cNvPr id="39" name="Picture 2" descr="See the source image">
            <a:extLst>
              <a:ext uri="{FF2B5EF4-FFF2-40B4-BE49-F238E27FC236}">
                <a16:creationId xmlns:a16="http://schemas.microsoft.com/office/drawing/2014/main" id="{A51903D3-4FC5-9E9C-CF53-0A78F1C926EF}"/>
              </a:ext>
            </a:extLst>
          </p:cNvPr>
          <p:cNvPicPr>
            <a:picLocks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38" r="18438"/>
          <a:stretch/>
        </p:blipFill>
        <p:spPr bwMode="auto">
          <a:xfrm>
            <a:off x="854019" y="1574800"/>
            <a:ext cx="3730681" cy="3324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5189468"/>
      </p:ext>
    </p:extLst>
  </p:cSld>
  <p:clrMapOvr>
    <a:masterClrMapping/>
  </p:clrMapOvr>
  <p:transition>
    <p:fad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Adding Tabs</a:t>
            </a:r>
          </a:p>
        </p:txBody>
      </p:sp>
    </p:spTree>
    <p:extLst>
      <p:ext uri="{BB962C8B-B14F-4D97-AF65-F5344CB8AC3E}">
        <p14:creationId xmlns:p14="http://schemas.microsoft.com/office/powerpoint/2010/main" val="756610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0C154056-3A36-C1CC-F4C2-EFB14F20DAB2}"/>
              </a:ext>
            </a:extLst>
          </p:cNvPr>
          <p:cNvGrpSpPr/>
          <p:nvPr/>
        </p:nvGrpSpPr>
        <p:grpSpPr>
          <a:xfrm>
            <a:off x="5371732" y="2557017"/>
            <a:ext cx="4587794" cy="1359932"/>
            <a:chOff x="5505450" y="2552700"/>
            <a:chExt cx="4587794" cy="135993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E7C3C59-C2DF-60A3-5E71-067589907F6F}"/>
                </a:ext>
              </a:extLst>
            </p:cNvPr>
            <p:cNvSpPr txBox="1"/>
            <p:nvPr/>
          </p:nvSpPr>
          <p:spPr>
            <a:xfrm>
              <a:off x="5505450" y="3543300"/>
              <a:ext cx="4587794" cy="369332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en-IN" sz="2400" dirty="0">
                  <a:solidFill>
                    <a:schemeClr val="tx2"/>
                  </a:solidFill>
                  <a:latin typeface="+mn-lt"/>
                </a:rPr>
                <a:t>Adding tabs to channels in Teams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5494F36-70F6-1928-286E-071DE58E0C10}"/>
                </a:ext>
              </a:extLst>
            </p:cNvPr>
            <p:cNvSpPr txBox="1"/>
            <p:nvPr/>
          </p:nvSpPr>
          <p:spPr>
            <a:xfrm>
              <a:off x="5505450" y="2552700"/>
              <a:ext cx="2830903" cy="55399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en-IN" sz="3600" dirty="0">
                  <a:solidFill>
                    <a:schemeClr val="tx2"/>
                  </a:solidFill>
                  <a:latin typeface="+mj-lt"/>
                </a:rPr>
                <a:t>In this lesson:</a:t>
              </a:r>
            </a:p>
          </p:txBody>
        </p:sp>
      </p:grpSp>
      <p:pic>
        <p:nvPicPr>
          <p:cNvPr id="13" name="Picture 2" descr="See the source image">
            <a:extLst>
              <a:ext uri="{FF2B5EF4-FFF2-40B4-BE49-F238E27FC236}">
                <a16:creationId xmlns:a16="http://schemas.microsoft.com/office/drawing/2014/main" id="{E840C54B-2094-6F56-2506-A3235D8AE2E2}"/>
              </a:ext>
            </a:extLst>
          </p:cNvPr>
          <p:cNvPicPr>
            <a:picLocks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38" r="18438"/>
          <a:stretch/>
        </p:blipFill>
        <p:spPr bwMode="auto">
          <a:xfrm>
            <a:off x="854019" y="1574800"/>
            <a:ext cx="3730681" cy="3324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0042187"/>
      </p:ext>
    </p:extLst>
  </p:cSld>
  <p:clrMapOvr>
    <a:masterClrMapping/>
  </p:clrMapOvr>
  <p:transition>
    <p:fad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A59359E-9609-783E-C88C-6712147E1304}"/>
              </a:ext>
            </a:extLst>
          </p:cNvPr>
          <p:cNvGrpSpPr/>
          <p:nvPr/>
        </p:nvGrpSpPr>
        <p:grpSpPr>
          <a:xfrm>
            <a:off x="5477763" y="1866457"/>
            <a:ext cx="5596128" cy="3125086"/>
            <a:chOff x="5477763" y="1295740"/>
            <a:chExt cx="5596128" cy="3125086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094AE08C-55C7-5F46-BCBD-0FD87F52EEC7}"/>
                </a:ext>
              </a:extLst>
            </p:cNvPr>
            <p:cNvGrpSpPr/>
            <p:nvPr/>
          </p:nvGrpSpPr>
          <p:grpSpPr>
            <a:xfrm>
              <a:off x="5477763" y="2328417"/>
              <a:ext cx="5596128" cy="950976"/>
              <a:chOff x="4905176" y="1807580"/>
              <a:chExt cx="5596128" cy="950976"/>
            </a:xfrm>
          </p:grpSpPr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38CAD118-866F-B20F-DD18-A4074A1BDE3F}"/>
                  </a:ext>
                </a:extLst>
              </p:cNvPr>
              <p:cNvSpPr/>
              <p:nvPr/>
            </p:nvSpPr>
            <p:spPr bwMode="auto">
              <a:xfrm>
                <a:off x="5380664" y="1807580"/>
                <a:ext cx="5120640" cy="950976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="horz" wrap="square" lIns="914400" tIns="146304" rIns="182880" bIns="14630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932472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IN" sz="2400" dirty="0">
                    <a:solidFill>
                      <a:schemeClr val="tx2"/>
                    </a:solidFill>
                    <a:latin typeface="+mj-lt"/>
                    <a:ea typeface="Segoe UI" pitchFamily="34" charset="0"/>
                    <a:cs typeface="Segoe UI" pitchFamily="34" charset="0"/>
                  </a:rPr>
                  <a:t>Create tab from a file</a:t>
                </a:r>
              </a:p>
            </p:txBody>
          </p:sp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F09A181F-47A1-0E75-E489-0898D0CA8174}"/>
                  </a:ext>
                </a:extLst>
              </p:cNvPr>
              <p:cNvGrpSpPr/>
              <p:nvPr/>
            </p:nvGrpSpPr>
            <p:grpSpPr>
              <a:xfrm>
                <a:off x="4905176" y="1807580"/>
                <a:ext cx="950976" cy="950976"/>
                <a:chOff x="4905176" y="1807580"/>
                <a:chExt cx="950976" cy="950976"/>
              </a:xfrm>
            </p:grpSpPr>
            <p:grpSp>
              <p:nvGrpSpPr>
                <p:cNvPr id="27" name="Group 26">
                  <a:extLst>
                    <a:ext uri="{FF2B5EF4-FFF2-40B4-BE49-F238E27FC236}">
                      <a16:creationId xmlns:a16="http://schemas.microsoft.com/office/drawing/2014/main" id="{605FB0FA-9A7C-83C2-30A3-043134DCB1CB}"/>
                    </a:ext>
                  </a:extLst>
                </p:cNvPr>
                <p:cNvGrpSpPr/>
                <p:nvPr/>
              </p:nvGrpSpPr>
              <p:grpSpPr>
                <a:xfrm>
                  <a:off x="4905176" y="1807580"/>
                  <a:ext cx="950976" cy="950976"/>
                  <a:chOff x="5423706" y="2099530"/>
                  <a:chExt cx="950976" cy="950976"/>
                </a:xfrm>
              </p:grpSpPr>
              <p:sp>
                <p:nvSpPr>
                  <p:cNvPr id="29" name="Oval 28">
                    <a:extLst>
                      <a:ext uri="{FF2B5EF4-FFF2-40B4-BE49-F238E27FC236}">
                        <a16:creationId xmlns:a16="http://schemas.microsoft.com/office/drawing/2014/main" id="{C242149B-B98F-0E1B-4126-6247DA5B0238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5423706" y="2099530"/>
                    <a:ext cx="950976" cy="950976"/>
                  </a:xfrm>
                  <a:prstGeom prst="ellipse">
                    <a:avLst/>
                  </a:prstGeom>
                  <a:solidFill>
                    <a:schemeClr val="accent2"/>
                  </a:solidFill>
                  <a:ln>
                    <a:noFill/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 defTabSz="932472"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IN" sz="20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30" name="Oval 29">
                    <a:extLst>
                      <a:ext uri="{FF2B5EF4-FFF2-40B4-BE49-F238E27FC236}">
                        <a16:creationId xmlns:a16="http://schemas.microsoft.com/office/drawing/2014/main" id="{8E5585E0-065B-565A-77DE-66A1D715CB16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 bwMode="auto">
                  <a:xfrm>
                    <a:off x="5624874" y="2300698"/>
                    <a:ext cx="548640" cy="548640"/>
                  </a:xfrm>
                  <a:prstGeom prst="ellipse">
                    <a:avLst/>
                  </a:prstGeom>
                  <a:noFill/>
                  <a:ln w="19050">
                    <a:solidFill>
                      <a:schemeClr val="bg1"/>
                    </a:solidFill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 defTabSz="932472"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IN" sz="20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</p:grpSp>
            <p:pic>
              <p:nvPicPr>
                <p:cNvPr id="28" name="Graphic 27" descr="Checkmark outline">
                  <a:extLst>
                    <a:ext uri="{FF2B5EF4-FFF2-40B4-BE49-F238E27FC236}">
                      <a16:creationId xmlns:a16="http://schemas.microsoft.com/office/drawing/2014/main" id="{7CB7F16E-2A3F-4A64-3488-47F364594B4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220644" y="2123048"/>
                  <a:ext cx="320040" cy="320040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C4C04518-245A-B752-D717-E516C343E5ED}"/>
                </a:ext>
              </a:extLst>
            </p:cNvPr>
            <p:cNvGrpSpPr/>
            <p:nvPr/>
          </p:nvGrpSpPr>
          <p:grpSpPr>
            <a:xfrm>
              <a:off x="5477763" y="3469850"/>
              <a:ext cx="5596128" cy="950976"/>
              <a:chOff x="4905176" y="2940813"/>
              <a:chExt cx="5596128" cy="950976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B7CC8FC7-AB09-AFB8-5AC1-C746838D3380}"/>
                  </a:ext>
                </a:extLst>
              </p:cNvPr>
              <p:cNvSpPr/>
              <p:nvPr/>
            </p:nvSpPr>
            <p:spPr bwMode="auto">
              <a:xfrm>
                <a:off x="5380664" y="2940813"/>
                <a:ext cx="5120640" cy="950976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="horz" wrap="square" lIns="914400" tIns="146304" rIns="182880" bIns="14630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932472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IN" sz="2400" dirty="0">
                    <a:solidFill>
                      <a:schemeClr val="tx2"/>
                    </a:solidFill>
                    <a:latin typeface="+mj-lt"/>
                    <a:ea typeface="Segoe UI" pitchFamily="34" charset="0"/>
                    <a:cs typeface="Segoe UI" pitchFamily="34" charset="0"/>
                  </a:rPr>
                  <a:t>Turn an app into a tab</a:t>
                </a:r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E6FE1C6F-A8CB-BE38-E04C-9E73BF9DAD2E}"/>
                  </a:ext>
                </a:extLst>
              </p:cNvPr>
              <p:cNvGrpSpPr/>
              <p:nvPr/>
            </p:nvGrpSpPr>
            <p:grpSpPr>
              <a:xfrm>
                <a:off x="4905176" y="2940813"/>
                <a:ext cx="950976" cy="950976"/>
                <a:chOff x="4905176" y="2940813"/>
                <a:chExt cx="950976" cy="950976"/>
              </a:xfrm>
            </p:grpSpPr>
            <p:grpSp>
              <p:nvGrpSpPr>
                <p:cNvPr id="21" name="Group 20">
                  <a:extLst>
                    <a:ext uri="{FF2B5EF4-FFF2-40B4-BE49-F238E27FC236}">
                      <a16:creationId xmlns:a16="http://schemas.microsoft.com/office/drawing/2014/main" id="{F8CC2DEE-3D96-074B-EB8C-AD2AF9410827}"/>
                    </a:ext>
                  </a:extLst>
                </p:cNvPr>
                <p:cNvGrpSpPr/>
                <p:nvPr/>
              </p:nvGrpSpPr>
              <p:grpSpPr>
                <a:xfrm>
                  <a:off x="4905176" y="2940813"/>
                  <a:ext cx="950976" cy="950976"/>
                  <a:chOff x="5423706" y="2099530"/>
                  <a:chExt cx="950976" cy="950976"/>
                </a:xfrm>
              </p:grpSpPr>
              <p:sp>
                <p:nvSpPr>
                  <p:cNvPr id="23" name="Oval 22">
                    <a:extLst>
                      <a:ext uri="{FF2B5EF4-FFF2-40B4-BE49-F238E27FC236}">
                        <a16:creationId xmlns:a16="http://schemas.microsoft.com/office/drawing/2014/main" id="{852938D3-CB13-8746-DF22-FDE868D547F9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5423706" y="2099530"/>
                    <a:ext cx="950976" cy="950976"/>
                  </a:xfrm>
                  <a:prstGeom prst="ellipse">
                    <a:avLst/>
                  </a:prstGeom>
                  <a:solidFill>
                    <a:schemeClr val="accent2"/>
                  </a:solidFill>
                  <a:ln>
                    <a:noFill/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 defTabSz="932472"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IN" sz="20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24" name="Oval 23">
                    <a:extLst>
                      <a:ext uri="{FF2B5EF4-FFF2-40B4-BE49-F238E27FC236}">
                        <a16:creationId xmlns:a16="http://schemas.microsoft.com/office/drawing/2014/main" id="{ED6CFAEF-24A8-5271-E18D-9C1017617AAF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 bwMode="auto">
                  <a:xfrm>
                    <a:off x="5624874" y="2300698"/>
                    <a:ext cx="548640" cy="548640"/>
                  </a:xfrm>
                  <a:prstGeom prst="ellipse">
                    <a:avLst/>
                  </a:prstGeom>
                  <a:noFill/>
                  <a:ln w="19050">
                    <a:solidFill>
                      <a:schemeClr val="bg1"/>
                    </a:solidFill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 defTabSz="932472"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IN" sz="20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</p:grpSp>
            <p:pic>
              <p:nvPicPr>
                <p:cNvPr id="22" name="Graphic 21" descr="Checkmark outline">
                  <a:extLst>
                    <a:ext uri="{FF2B5EF4-FFF2-40B4-BE49-F238E27FC236}">
                      <a16:creationId xmlns:a16="http://schemas.microsoft.com/office/drawing/2014/main" id="{30DBCE9C-A607-1C85-14A1-1AFA9B74B88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220644" y="3256281"/>
                  <a:ext cx="320040" cy="320040"/>
                </a:xfrm>
                <a:prstGeom prst="rect">
                  <a:avLst/>
                </a:prstGeom>
              </p:spPr>
            </p:pic>
          </p:grp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687FA32-D5C3-3DE8-E414-7C23C4238A7C}"/>
                </a:ext>
              </a:extLst>
            </p:cNvPr>
            <p:cNvSpPr txBox="1"/>
            <p:nvPr/>
          </p:nvSpPr>
          <p:spPr>
            <a:xfrm>
              <a:off x="5477763" y="1295740"/>
              <a:ext cx="4712829" cy="55399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3600" dirty="0">
                  <a:solidFill>
                    <a:schemeClr val="tx2"/>
                  </a:solidFill>
                  <a:latin typeface="+mj-lt"/>
                </a:rPr>
                <a:t>Add tabs to your team</a:t>
              </a:r>
              <a:endParaRPr lang="en-IN" sz="3600" dirty="0">
                <a:solidFill>
                  <a:schemeClr val="tx2"/>
                </a:solidFill>
                <a:latin typeface="+mj-lt"/>
              </a:endParaRPr>
            </a:p>
          </p:txBody>
        </p:sp>
      </p:grpSp>
      <p:pic>
        <p:nvPicPr>
          <p:cNvPr id="39" name="Picture 2" descr="See the source image">
            <a:extLst>
              <a:ext uri="{FF2B5EF4-FFF2-40B4-BE49-F238E27FC236}">
                <a16:creationId xmlns:a16="http://schemas.microsoft.com/office/drawing/2014/main" id="{A51903D3-4FC5-9E9C-CF53-0A78F1C926EF}"/>
              </a:ext>
            </a:extLst>
          </p:cNvPr>
          <p:cNvPicPr>
            <a:picLocks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38" r="18438"/>
          <a:stretch/>
        </p:blipFill>
        <p:spPr bwMode="auto">
          <a:xfrm>
            <a:off x="854019" y="1574800"/>
            <a:ext cx="3730681" cy="3324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3043254"/>
      </p:ext>
    </p:extLst>
  </p:cSld>
  <p:clrMapOvr>
    <a:masterClrMapping/>
  </p:clrMapOvr>
  <p:transition>
    <p:fade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What is SharePoint?</a:t>
            </a:r>
          </a:p>
        </p:txBody>
      </p:sp>
    </p:spTree>
    <p:extLst>
      <p:ext uri="{BB962C8B-B14F-4D97-AF65-F5344CB8AC3E}">
        <p14:creationId xmlns:p14="http://schemas.microsoft.com/office/powerpoint/2010/main" val="2351997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0C154056-3A36-C1CC-F4C2-EFB14F20DAB2}"/>
              </a:ext>
            </a:extLst>
          </p:cNvPr>
          <p:cNvGrpSpPr/>
          <p:nvPr/>
        </p:nvGrpSpPr>
        <p:grpSpPr>
          <a:xfrm>
            <a:off x="5371732" y="2557017"/>
            <a:ext cx="3569888" cy="1359932"/>
            <a:chOff x="5505450" y="2552700"/>
            <a:chExt cx="3569888" cy="135993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E7C3C59-C2DF-60A3-5E71-067589907F6F}"/>
                </a:ext>
              </a:extLst>
            </p:cNvPr>
            <p:cNvSpPr txBox="1"/>
            <p:nvPr/>
          </p:nvSpPr>
          <p:spPr>
            <a:xfrm>
              <a:off x="5505450" y="3543300"/>
              <a:ext cx="3569888" cy="369332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en-IN" sz="2400" dirty="0">
                  <a:solidFill>
                    <a:schemeClr val="tx2"/>
                  </a:solidFill>
                  <a:latin typeface="+mn-lt"/>
                </a:rPr>
                <a:t>Understanding SharePoint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5494F36-70F6-1928-286E-071DE58E0C10}"/>
                </a:ext>
              </a:extLst>
            </p:cNvPr>
            <p:cNvSpPr txBox="1"/>
            <p:nvPr/>
          </p:nvSpPr>
          <p:spPr>
            <a:xfrm>
              <a:off x="5505450" y="2552700"/>
              <a:ext cx="2830903" cy="55399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en-IN" sz="3600" dirty="0">
                  <a:solidFill>
                    <a:schemeClr val="tx2"/>
                  </a:solidFill>
                  <a:latin typeface="+mj-lt"/>
                </a:rPr>
                <a:t>In this lesson:</a:t>
              </a:r>
            </a:p>
          </p:txBody>
        </p:sp>
      </p:grpSp>
      <p:pic>
        <p:nvPicPr>
          <p:cNvPr id="12" name="Graphic 11">
            <a:extLst>
              <a:ext uri="{FF2B5EF4-FFF2-40B4-BE49-F238E27FC236}">
                <a16:creationId xmlns:a16="http://schemas.microsoft.com/office/drawing/2014/main" id="{71065185-5C31-1328-749E-2E03774C052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0587" t="21801" r="20587" b="21801"/>
          <a:stretch/>
        </p:blipFill>
        <p:spPr>
          <a:xfrm>
            <a:off x="745571" y="1536700"/>
            <a:ext cx="3947576" cy="378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889811"/>
      </p:ext>
    </p:extLst>
  </p:cSld>
  <p:clrMapOvr>
    <a:masterClrMapping/>
  </p:clrMapOvr>
  <p:transition>
    <p:fade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094AE08C-55C7-5F46-BCBD-0FD87F52EEC7}"/>
              </a:ext>
            </a:extLst>
          </p:cNvPr>
          <p:cNvGrpSpPr/>
          <p:nvPr/>
        </p:nvGrpSpPr>
        <p:grpSpPr>
          <a:xfrm>
            <a:off x="5477763" y="1749984"/>
            <a:ext cx="5596128" cy="950976"/>
            <a:chOff x="4905176" y="1807580"/>
            <a:chExt cx="5596128" cy="950976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8CAD118-866F-B20F-DD18-A4074A1BDE3F}"/>
                </a:ext>
              </a:extLst>
            </p:cNvPr>
            <p:cNvSpPr/>
            <p:nvPr/>
          </p:nvSpPr>
          <p:spPr bwMode="auto">
            <a:xfrm>
              <a:off x="5380664" y="1807580"/>
              <a:ext cx="5120640" cy="950976"/>
            </a:xfrm>
            <a:prstGeom prst="rect">
              <a:avLst/>
            </a:prstGeom>
            <a:solidFill>
              <a:schemeClr val="bg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="horz" wrap="square" lIns="91440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IN" sz="2400" dirty="0">
                  <a:solidFill>
                    <a:schemeClr val="tx2"/>
                  </a:solidFill>
                  <a:latin typeface="+mj-lt"/>
                  <a:ea typeface="Segoe UI" pitchFamily="34" charset="0"/>
                  <a:cs typeface="Segoe UI" pitchFamily="34" charset="0"/>
                </a:rPr>
                <a:t>Create a website</a:t>
              </a:r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F09A181F-47A1-0E75-E489-0898D0CA8174}"/>
                </a:ext>
              </a:extLst>
            </p:cNvPr>
            <p:cNvGrpSpPr/>
            <p:nvPr/>
          </p:nvGrpSpPr>
          <p:grpSpPr>
            <a:xfrm>
              <a:off x="4905176" y="1807580"/>
              <a:ext cx="950976" cy="950976"/>
              <a:chOff x="4905176" y="1807580"/>
              <a:chExt cx="950976" cy="950976"/>
            </a:xfrm>
          </p:grpSpPr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605FB0FA-9A7C-83C2-30A3-043134DCB1CB}"/>
                  </a:ext>
                </a:extLst>
              </p:cNvPr>
              <p:cNvGrpSpPr/>
              <p:nvPr/>
            </p:nvGrpSpPr>
            <p:grpSpPr>
              <a:xfrm>
                <a:off x="4905176" y="1807580"/>
                <a:ext cx="950976" cy="950976"/>
                <a:chOff x="5423706" y="2099530"/>
                <a:chExt cx="950976" cy="950976"/>
              </a:xfrm>
            </p:grpSpPr>
            <p:sp>
              <p:nvSpPr>
                <p:cNvPr id="29" name="Oval 28">
                  <a:extLst>
                    <a:ext uri="{FF2B5EF4-FFF2-40B4-BE49-F238E27FC236}">
                      <a16:creationId xmlns:a16="http://schemas.microsoft.com/office/drawing/2014/main" id="{C242149B-B98F-0E1B-4126-6247DA5B0238}"/>
                    </a:ext>
                  </a:extLst>
                </p:cNvPr>
                <p:cNvSpPr/>
                <p:nvPr/>
              </p:nvSpPr>
              <p:spPr bwMode="auto">
                <a:xfrm>
                  <a:off x="5423706" y="2099530"/>
                  <a:ext cx="950976" cy="950976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3247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IN" sz="20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0" name="Oval 29">
                  <a:extLst>
                    <a:ext uri="{FF2B5EF4-FFF2-40B4-BE49-F238E27FC236}">
                      <a16:creationId xmlns:a16="http://schemas.microsoft.com/office/drawing/2014/main" id="{8E5585E0-065B-565A-77DE-66A1D715CB16}"/>
                    </a:ext>
                  </a:extLst>
                </p:cNvPr>
                <p:cNvSpPr>
                  <a:spLocks noChangeAspect="1"/>
                </p:cNvSpPr>
                <p:nvPr/>
              </p:nvSpPr>
              <p:spPr bwMode="auto">
                <a:xfrm>
                  <a:off x="5624874" y="2300698"/>
                  <a:ext cx="548640" cy="548640"/>
                </a:xfrm>
                <a:prstGeom prst="ellipse">
                  <a:avLst/>
                </a:prstGeom>
                <a:noFill/>
                <a:ln w="19050">
                  <a:solidFill>
                    <a:schemeClr val="bg1"/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3247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IN" sz="20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pic>
            <p:nvPicPr>
              <p:cNvPr id="28" name="Graphic 27" descr="Checkmark outline">
                <a:extLst>
                  <a:ext uri="{FF2B5EF4-FFF2-40B4-BE49-F238E27FC236}">
                    <a16:creationId xmlns:a16="http://schemas.microsoft.com/office/drawing/2014/main" id="{7CB7F16E-2A3F-4A64-3488-47F364594B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5220644" y="2123048"/>
                <a:ext cx="320040" cy="320040"/>
              </a:xfrm>
              <a:prstGeom prst="rect">
                <a:avLst/>
              </a:prstGeom>
            </p:spPr>
          </p:pic>
        </p:grp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C4C04518-245A-B752-D717-E516C343E5ED}"/>
              </a:ext>
            </a:extLst>
          </p:cNvPr>
          <p:cNvGrpSpPr/>
          <p:nvPr/>
        </p:nvGrpSpPr>
        <p:grpSpPr>
          <a:xfrm>
            <a:off x="5477763" y="2896562"/>
            <a:ext cx="5596128" cy="950976"/>
            <a:chOff x="4905176" y="2940813"/>
            <a:chExt cx="5596128" cy="950976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B7CC8FC7-AB09-AFB8-5AC1-C746838D3380}"/>
                </a:ext>
              </a:extLst>
            </p:cNvPr>
            <p:cNvSpPr/>
            <p:nvPr/>
          </p:nvSpPr>
          <p:spPr bwMode="auto">
            <a:xfrm>
              <a:off x="5380664" y="2940813"/>
              <a:ext cx="5120640" cy="950976"/>
            </a:xfrm>
            <a:prstGeom prst="rect">
              <a:avLst/>
            </a:prstGeom>
            <a:solidFill>
              <a:schemeClr val="bg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="horz" wrap="square" lIns="91440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IN" sz="2400" dirty="0">
                  <a:solidFill>
                    <a:schemeClr val="tx2"/>
                  </a:solidFill>
                  <a:latin typeface="+mj-lt"/>
                  <a:ea typeface="Segoe UI" pitchFamily="34" charset="0"/>
                  <a:cs typeface="Segoe UI" pitchFamily="34" charset="0"/>
                </a:rPr>
                <a:t>Store and organize information</a:t>
              </a:r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E6FE1C6F-A8CB-BE38-E04C-9E73BF9DAD2E}"/>
                </a:ext>
              </a:extLst>
            </p:cNvPr>
            <p:cNvGrpSpPr/>
            <p:nvPr/>
          </p:nvGrpSpPr>
          <p:grpSpPr>
            <a:xfrm>
              <a:off x="4905176" y="2940813"/>
              <a:ext cx="950976" cy="950976"/>
              <a:chOff x="4905176" y="2940813"/>
              <a:chExt cx="950976" cy="950976"/>
            </a:xfrm>
          </p:grpSpPr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F8CC2DEE-3D96-074B-EB8C-AD2AF9410827}"/>
                  </a:ext>
                </a:extLst>
              </p:cNvPr>
              <p:cNvGrpSpPr/>
              <p:nvPr/>
            </p:nvGrpSpPr>
            <p:grpSpPr>
              <a:xfrm>
                <a:off x="4905176" y="2940813"/>
                <a:ext cx="950976" cy="950976"/>
                <a:chOff x="5423706" y="2099530"/>
                <a:chExt cx="950976" cy="950976"/>
              </a:xfrm>
            </p:grpSpPr>
            <p:sp>
              <p:nvSpPr>
                <p:cNvPr id="23" name="Oval 22">
                  <a:extLst>
                    <a:ext uri="{FF2B5EF4-FFF2-40B4-BE49-F238E27FC236}">
                      <a16:creationId xmlns:a16="http://schemas.microsoft.com/office/drawing/2014/main" id="{852938D3-CB13-8746-DF22-FDE868D547F9}"/>
                    </a:ext>
                  </a:extLst>
                </p:cNvPr>
                <p:cNvSpPr/>
                <p:nvPr/>
              </p:nvSpPr>
              <p:spPr bwMode="auto">
                <a:xfrm>
                  <a:off x="5423706" y="2099530"/>
                  <a:ext cx="950976" cy="950976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3247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IN" sz="20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4" name="Oval 23">
                  <a:extLst>
                    <a:ext uri="{FF2B5EF4-FFF2-40B4-BE49-F238E27FC236}">
                      <a16:creationId xmlns:a16="http://schemas.microsoft.com/office/drawing/2014/main" id="{ED6CFAEF-24A8-5271-E18D-9C1017617AAF}"/>
                    </a:ext>
                  </a:extLst>
                </p:cNvPr>
                <p:cNvSpPr>
                  <a:spLocks noChangeAspect="1"/>
                </p:cNvSpPr>
                <p:nvPr/>
              </p:nvSpPr>
              <p:spPr bwMode="auto">
                <a:xfrm>
                  <a:off x="5624874" y="2300698"/>
                  <a:ext cx="548640" cy="548640"/>
                </a:xfrm>
                <a:prstGeom prst="ellipse">
                  <a:avLst/>
                </a:prstGeom>
                <a:noFill/>
                <a:ln w="19050">
                  <a:solidFill>
                    <a:schemeClr val="bg1"/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3247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IN" sz="20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pic>
            <p:nvPicPr>
              <p:cNvPr id="22" name="Graphic 21" descr="Checkmark outline">
                <a:extLst>
                  <a:ext uri="{FF2B5EF4-FFF2-40B4-BE49-F238E27FC236}">
                    <a16:creationId xmlns:a16="http://schemas.microsoft.com/office/drawing/2014/main" id="{30DBCE9C-A607-1C85-14A1-1AFA9B74B88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5220644" y="3256281"/>
                <a:ext cx="320040" cy="320040"/>
              </a:xfrm>
              <a:prstGeom prst="rect">
                <a:avLst/>
              </a:prstGeom>
            </p:spPr>
          </p:pic>
        </p:grp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21A2894-F3C7-3A36-9B6D-A17F83BC3C1F}"/>
              </a:ext>
            </a:extLst>
          </p:cNvPr>
          <p:cNvGrpSpPr/>
          <p:nvPr/>
        </p:nvGrpSpPr>
        <p:grpSpPr>
          <a:xfrm>
            <a:off x="5477763" y="4043140"/>
            <a:ext cx="5596128" cy="950976"/>
            <a:chOff x="4905176" y="4074046"/>
            <a:chExt cx="5596128" cy="950976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032102A-EB7D-7D14-D5C8-2DC6C3E6D965}"/>
                </a:ext>
              </a:extLst>
            </p:cNvPr>
            <p:cNvSpPr/>
            <p:nvPr/>
          </p:nvSpPr>
          <p:spPr bwMode="auto">
            <a:xfrm>
              <a:off x="5380664" y="4074046"/>
              <a:ext cx="5120640" cy="950976"/>
            </a:xfrm>
            <a:prstGeom prst="rect">
              <a:avLst/>
            </a:prstGeom>
            <a:solidFill>
              <a:schemeClr val="bg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="horz" wrap="square" lIns="91440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IN" sz="2400" dirty="0">
                  <a:solidFill>
                    <a:schemeClr val="tx2"/>
                  </a:solidFill>
                  <a:latin typeface="+mj-lt"/>
                  <a:ea typeface="Segoe UI" pitchFamily="34" charset="0"/>
                  <a:cs typeface="Segoe UI" pitchFamily="34" charset="0"/>
                </a:rPr>
                <a:t>Share information</a:t>
              </a:r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94BBD279-A2D9-78CB-D780-C0873807F033}"/>
                </a:ext>
              </a:extLst>
            </p:cNvPr>
            <p:cNvGrpSpPr/>
            <p:nvPr/>
          </p:nvGrpSpPr>
          <p:grpSpPr>
            <a:xfrm>
              <a:off x="4905176" y="4074046"/>
              <a:ext cx="950976" cy="950976"/>
              <a:chOff x="4905176" y="4074046"/>
              <a:chExt cx="950976" cy="950976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2BDA277D-6A11-CB44-4F28-AA8A0D3D8897}"/>
                  </a:ext>
                </a:extLst>
              </p:cNvPr>
              <p:cNvGrpSpPr/>
              <p:nvPr/>
            </p:nvGrpSpPr>
            <p:grpSpPr>
              <a:xfrm>
                <a:off x="4905176" y="4074046"/>
                <a:ext cx="950976" cy="950976"/>
                <a:chOff x="5423706" y="2099530"/>
                <a:chExt cx="950976" cy="950976"/>
              </a:xfrm>
            </p:grpSpPr>
            <p:sp>
              <p:nvSpPr>
                <p:cNvPr id="17" name="Oval 16">
                  <a:extLst>
                    <a:ext uri="{FF2B5EF4-FFF2-40B4-BE49-F238E27FC236}">
                      <a16:creationId xmlns:a16="http://schemas.microsoft.com/office/drawing/2014/main" id="{4B2056B6-28FD-67D2-8839-10CE418AAA91}"/>
                    </a:ext>
                  </a:extLst>
                </p:cNvPr>
                <p:cNvSpPr/>
                <p:nvPr/>
              </p:nvSpPr>
              <p:spPr bwMode="auto">
                <a:xfrm>
                  <a:off x="5423706" y="2099530"/>
                  <a:ext cx="950976" cy="950976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3247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IN" sz="20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18" name="Oval 17">
                  <a:extLst>
                    <a:ext uri="{FF2B5EF4-FFF2-40B4-BE49-F238E27FC236}">
                      <a16:creationId xmlns:a16="http://schemas.microsoft.com/office/drawing/2014/main" id="{499AB029-6130-1109-98EE-57A064D738D9}"/>
                    </a:ext>
                  </a:extLst>
                </p:cNvPr>
                <p:cNvSpPr>
                  <a:spLocks noChangeAspect="1"/>
                </p:cNvSpPr>
                <p:nvPr/>
              </p:nvSpPr>
              <p:spPr bwMode="auto">
                <a:xfrm>
                  <a:off x="5624874" y="2300698"/>
                  <a:ext cx="548640" cy="548640"/>
                </a:xfrm>
                <a:prstGeom prst="ellipse">
                  <a:avLst/>
                </a:prstGeom>
                <a:noFill/>
                <a:ln w="19050">
                  <a:solidFill>
                    <a:schemeClr val="bg1"/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3247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IN" sz="20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pic>
            <p:nvPicPr>
              <p:cNvPr id="16" name="Graphic 15" descr="Checkmark outline">
                <a:extLst>
                  <a:ext uri="{FF2B5EF4-FFF2-40B4-BE49-F238E27FC236}">
                    <a16:creationId xmlns:a16="http://schemas.microsoft.com/office/drawing/2014/main" id="{30D27C49-C4ED-C92F-0587-0EC9DB7E4DF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5220644" y="4389514"/>
                <a:ext cx="320040" cy="320040"/>
              </a:xfrm>
              <a:prstGeom prst="rect">
                <a:avLst/>
              </a:prstGeom>
            </p:spPr>
          </p:pic>
        </p:grp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3687FA32-D5C3-3DE8-E414-7C23C4238A7C}"/>
              </a:ext>
            </a:extLst>
          </p:cNvPr>
          <p:cNvSpPr txBox="1"/>
          <p:nvPr/>
        </p:nvSpPr>
        <p:spPr>
          <a:xfrm>
            <a:off x="5477763" y="717307"/>
            <a:ext cx="3904915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3600" dirty="0">
                <a:solidFill>
                  <a:schemeClr val="tx2"/>
                </a:solidFill>
                <a:latin typeface="+mj-lt"/>
              </a:rPr>
              <a:t>Try out SharePoint</a:t>
            </a:r>
            <a:endParaRPr lang="en-IN" sz="3600" dirty="0">
              <a:solidFill>
                <a:schemeClr val="tx2"/>
              </a:solidFill>
              <a:latin typeface="+mj-lt"/>
            </a:endParaRPr>
          </a:p>
        </p:txBody>
      </p:sp>
      <p:pic>
        <p:nvPicPr>
          <p:cNvPr id="38" name="Graphic 37">
            <a:extLst>
              <a:ext uri="{FF2B5EF4-FFF2-40B4-BE49-F238E27FC236}">
                <a16:creationId xmlns:a16="http://schemas.microsoft.com/office/drawing/2014/main" id="{2F15DF5F-36D2-9647-AF44-D74AFA1531B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20587" t="21801" r="20587" b="21801"/>
          <a:stretch/>
        </p:blipFill>
        <p:spPr>
          <a:xfrm>
            <a:off x="745571" y="1536700"/>
            <a:ext cx="3947576" cy="378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453567"/>
      </p:ext>
    </p:extLst>
  </p:cSld>
  <p:clrMapOvr>
    <a:masterClrMapping/>
  </p:clrMapOvr>
  <p:transition>
    <p:fade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Creating Your First Team Site</a:t>
            </a:r>
          </a:p>
        </p:txBody>
      </p:sp>
    </p:spTree>
    <p:extLst>
      <p:ext uri="{BB962C8B-B14F-4D97-AF65-F5344CB8AC3E}">
        <p14:creationId xmlns:p14="http://schemas.microsoft.com/office/powerpoint/2010/main" val="2023148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FBB02-2EF0-05CA-BA6B-4718AF7F9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Courtney Hodge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01B0FD-AFD9-1A70-9AA2-E1154DB286A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IN" dirty="0"/>
              <a:t>Program Manager of Inclusive Learning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29487D9-C2DD-A87B-CB49-1AEBE11D4C4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85"/>
          <a:stretch>
            <a:fillRect/>
          </a:stretch>
        </p:blipFill>
        <p:spPr>
          <a:xfrm>
            <a:off x="5334000" y="0"/>
            <a:ext cx="6858000" cy="6858000"/>
          </a:xfrm>
          <a:custGeom>
            <a:avLst/>
            <a:gdLst>
              <a:gd name="connsiteX0" fmla="*/ 0 w 6858000"/>
              <a:gd name="connsiteY0" fmla="*/ 0 h 6858000"/>
              <a:gd name="connsiteX1" fmla="*/ 6858000 w 6858000"/>
              <a:gd name="connsiteY1" fmla="*/ 0 h 6858000"/>
              <a:gd name="connsiteX2" fmla="*/ 6858000 w 6858000"/>
              <a:gd name="connsiteY2" fmla="*/ 6858000 h 6858000"/>
              <a:gd name="connsiteX3" fmla="*/ 0 w 6858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58000" h="6858000">
                <a:moveTo>
                  <a:pt x="0" y="0"/>
                </a:moveTo>
                <a:lnTo>
                  <a:pt x="6858000" y="0"/>
                </a:lnTo>
                <a:lnTo>
                  <a:pt x="6858000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0C154056-3A36-C1CC-F4C2-EFB14F20DAB2}"/>
              </a:ext>
            </a:extLst>
          </p:cNvPr>
          <p:cNvGrpSpPr/>
          <p:nvPr/>
        </p:nvGrpSpPr>
        <p:grpSpPr>
          <a:xfrm>
            <a:off x="5371732" y="2557017"/>
            <a:ext cx="4589398" cy="1359932"/>
            <a:chOff x="5505450" y="2552700"/>
            <a:chExt cx="4589398" cy="135993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E7C3C59-C2DF-60A3-5E71-067589907F6F}"/>
                </a:ext>
              </a:extLst>
            </p:cNvPr>
            <p:cNvSpPr txBox="1"/>
            <p:nvPr/>
          </p:nvSpPr>
          <p:spPr>
            <a:xfrm>
              <a:off x="5505450" y="3543300"/>
              <a:ext cx="4589398" cy="369332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en-IN" sz="2400" dirty="0">
                  <a:solidFill>
                    <a:schemeClr val="tx2"/>
                  </a:solidFill>
                  <a:latin typeface="+mn-lt"/>
                </a:rPr>
                <a:t>Creating Team Sites in SharePoint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5494F36-70F6-1928-286E-071DE58E0C10}"/>
                </a:ext>
              </a:extLst>
            </p:cNvPr>
            <p:cNvSpPr txBox="1"/>
            <p:nvPr/>
          </p:nvSpPr>
          <p:spPr>
            <a:xfrm>
              <a:off x="5505450" y="2552700"/>
              <a:ext cx="2830903" cy="55399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en-IN" sz="3600" dirty="0">
                  <a:solidFill>
                    <a:schemeClr val="tx2"/>
                  </a:solidFill>
                  <a:latin typeface="+mj-lt"/>
                </a:rPr>
                <a:t>In this lesson:</a:t>
              </a:r>
            </a:p>
          </p:txBody>
        </p:sp>
      </p:grpSp>
      <p:pic>
        <p:nvPicPr>
          <p:cNvPr id="12" name="Graphic 11">
            <a:extLst>
              <a:ext uri="{FF2B5EF4-FFF2-40B4-BE49-F238E27FC236}">
                <a16:creationId xmlns:a16="http://schemas.microsoft.com/office/drawing/2014/main" id="{71065185-5C31-1328-749E-2E03774C052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0587" t="21801" r="20587" b="21801"/>
          <a:stretch/>
        </p:blipFill>
        <p:spPr>
          <a:xfrm>
            <a:off x="745571" y="1536700"/>
            <a:ext cx="3947576" cy="378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942398"/>
      </p:ext>
    </p:extLst>
  </p:cSld>
  <p:clrMapOvr>
    <a:masterClrMapping/>
  </p:clrMapOvr>
  <p:transition>
    <p:fade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094AE08C-55C7-5F46-BCBD-0FD87F52EEC7}"/>
              </a:ext>
            </a:extLst>
          </p:cNvPr>
          <p:cNvGrpSpPr/>
          <p:nvPr/>
        </p:nvGrpSpPr>
        <p:grpSpPr>
          <a:xfrm>
            <a:off x="5477763" y="2323272"/>
            <a:ext cx="5596128" cy="950976"/>
            <a:chOff x="4905176" y="1807580"/>
            <a:chExt cx="5596128" cy="950976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8CAD118-866F-B20F-DD18-A4074A1BDE3F}"/>
                </a:ext>
              </a:extLst>
            </p:cNvPr>
            <p:cNvSpPr/>
            <p:nvPr/>
          </p:nvSpPr>
          <p:spPr bwMode="auto">
            <a:xfrm>
              <a:off x="5380664" y="1807580"/>
              <a:ext cx="5120640" cy="950976"/>
            </a:xfrm>
            <a:prstGeom prst="rect">
              <a:avLst/>
            </a:prstGeom>
            <a:solidFill>
              <a:schemeClr val="bg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="horz" wrap="square" lIns="91440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IN" sz="2400" dirty="0">
                  <a:solidFill>
                    <a:schemeClr val="tx2"/>
                  </a:solidFill>
                  <a:latin typeface="+mj-lt"/>
                  <a:ea typeface="Segoe UI" pitchFamily="34" charset="0"/>
                  <a:cs typeface="Segoe UI" pitchFamily="34" charset="0"/>
                </a:rPr>
                <a:t>Store, organize and share information</a:t>
              </a:r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F09A181F-47A1-0E75-E489-0898D0CA8174}"/>
                </a:ext>
              </a:extLst>
            </p:cNvPr>
            <p:cNvGrpSpPr/>
            <p:nvPr/>
          </p:nvGrpSpPr>
          <p:grpSpPr>
            <a:xfrm>
              <a:off x="4905176" y="1807580"/>
              <a:ext cx="950976" cy="950976"/>
              <a:chOff x="4905176" y="1807580"/>
              <a:chExt cx="950976" cy="950976"/>
            </a:xfrm>
          </p:grpSpPr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605FB0FA-9A7C-83C2-30A3-043134DCB1CB}"/>
                  </a:ext>
                </a:extLst>
              </p:cNvPr>
              <p:cNvGrpSpPr/>
              <p:nvPr/>
            </p:nvGrpSpPr>
            <p:grpSpPr>
              <a:xfrm>
                <a:off x="4905176" y="1807580"/>
                <a:ext cx="950976" cy="950976"/>
                <a:chOff x="5423706" y="2099530"/>
                <a:chExt cx="950976" cy="950976"/>
              </a:xfrm>
            </p:grpSpPr>
            <p:sp>
              <p:nvSpPr>
                <p:cNvPr id="29" name="Oval 28">
                  <a:extLst>
                    <a:ext uri="{FF2B5EF4-FFF2-40B4-BE49-F238E27FC236}">
                      <a16:creationId xmlns:a16="http://schemas.microsoft.com/office/drawing/2014/main" id="{C242149B-B98F-0E1B-4126-6247DA5B0238}"/>
                    </a:ext>
                  </a:extLst>
                </p:cNvPr>
                <p:cNvSpPr/>
                <p:nvPr/>
              </p:nvSpPr>
              <p:spPr bwMode="auto">
                <a:xfrm>
                  <a:off x="5423706" y="2099530"/>
                  <a:ext cx="950976" cy="950976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3247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IN" sz="20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30" name="Oval 29">
                  <a:extLst>
                    <a:ext uri="{FF2B5EF4-FFF2-40B4-BE49-F238E27FC236}">
                      <a16:creationId xmlns:a16="http://schemas.microsoft.com/office/drawing/2014/main" id="{8E5585E0-065B-565A-77DE-66A1D715CB16}"/>
                    </a:ext>
                  </a:extLst>
                </p:cNvPr>
                <p:cNvSpPr>
                  <a:spLocks noChangeAspect="1"/>
                </p:cNvSpPr>
                <p:nvPr/>
              </p:nvSpPr>
              <p:spPr bwMode="auto">
                <a:xfrm>
                  <a:off x="5624874" y="2300698"/>
                  <a:ext cx="548640" cy="548640"/>
                </a:xfrm>
                <a:prstGeom prst="ellipse">
                  <a:avLst/>
                </a:prstGeom>
                <a:noFill/>
                <a:ln w="19050">
                  <a:solidFill>
                    <a:schemeClr val="bg1"/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3247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IN" sz="20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pic>
            <p:nvPicPr>
              <p:cNvPr id="28" name="Graphic 27" descr="Checkmark outline">
                <a:extLst>
                  <a:ext uri="{FF2B5EF4-FFF2-40B4-BE49-F238E27FC236}">
                    <a16:creationId xmlns:a16="http://schemas.microsoft.com/office/drawing/2014/main" id="{7CB7F16E-2A3F-4A64-3488-47F364594B4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5220644" y="2123048"/>
                <a:ext cx="320040" cy="320040"/>
              </a:xfrm>
              <a:prstGeom prst="rect">
                <a:avLst/>
              </a:prstGeom>
            </p:spPr>
          </p:pic>
        </p:grp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C4C04518-245A-B752-D717-E516C343E5ED}"/>
              </a:ext>
            </a:extLst>
          </p:cNvPr>
          <p:cNvGrpSpPr/>
          <p:nvPr/>
        </p:nvGrpSpPr>
        <p:grpSpPr>
          <a:xfrm>
            <a:off x="5477763" y="3469850"/>
            <a:ext cx="5596128" cy="950976"/>
            <a:chOff x="4905176" y="2940813"/>
            <a:chExt cx="5596128" cy="950976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B7CC8FC7-AB09-AFB8-5AC1-C746838D3380}"/>
                </a:ext>
              </a:extLst>
            </p:cNvPr>
            <p:cNvSpPr/>
            <p:nvPr/>
          </p:nvSpPr>
          <p:spPr bwMode="auto">
            <a:xfrm>
              <a:off x="5380664" y="2940813"/>
              <a:ext cx="5120640" cy="950976"/>
            </a:xfrm>
            <a:prstGeom prst="rect">
              <a:avLst/>
            </a:prstGeom>
            <a:solidFill>
              <a:schemeClr val="bg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="horz" wrap="square" lIns="914400" tIns="146304" rIns="182880" bIns="14630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932472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IN" sz="2400" dirty="0">
                  <a:solidFill>
                    <a:schemeClr val="tx2"/>
                  </a:solidFill>
                  <a:latin typeface="+mj-lt"/>
                  <a:ea typeface="Segoe UI" pitchFamily="34" charset="0"/>
                  <a:cs typeface="Segoe UI" pitchFamily="34" charset="0"/>
                </a:rPr>
                <a:t>Access from any type of device</a:t>
              </a:r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E6FE1C6F-A8CB-BE38-E04C-9E73BF9DAD2E}"/>
                </a:ext>
              </a:extLst>
            </p:cNvPr>
            <p:cNvGrpSpPr/>
            <p:nvPr/>
          </p:nvGrpSpPr>
          <p:grpSpPr>
            <a:xfrm>
              <a:off x="4905176" y="2940813"/>
              <a:ext cx="950976" cy="950976"/>
              <a:chOff x="4905176" y="2940813"/>
              <a:chExt cx="950976" cy="950976"/>
            </a:xfrm>
          </p:grpSpPr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F8CC2DEE-3D96-074B-EB8C-AD2AF9410827}"/>
                  </a:ext>
                </a:extLst>
              </p:cNvPr>
              <p:cNvGrpSpPr/>
              <p:nvPr/>
            </p:nvGrpSpPr>
            <p:grpSpPr>
              <a:xfrm>
                <a:off x="4905176" y="2940813"/>
                <a:ext cx="950976" cy="950976"/>
                <a:chOff x="5423706" y="2099530"/>
                <a:chExt cx="950976" cy="950976"/>
              </a:xfrm>
            </p:grpSpPr>
            <p:sp>
              <p:nvSpPr>
                <p:cNvPr id="23" name="Oval 22">
                  <a:extLst>
                    <a:ext uri="{FF2B5EF4-FFF2-40B4-BE49-F238E27FC236}">
                      <a16:creationId xmlns:a16="http://schemas.microsoft.com/office/drawing/2014/main" id="{852938D3-CB13-8746-DF22-FDE868D547F9}"/>
                    </a:ext>
                  </a:extLst>
                </p:cNvPr>
                <p:cNvSpPr/>
                <p:nvPr/>
              </p:nvSpPr>
              <p:spPr bwMode="auto">
                <a:xfrm>
                  <a:off x="5423706" y="2099530"/>
                  <a:ext cx="950976" cy="950976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3247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IN" sz="20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  <p:sp>
              <p:nvSpPr>
                <p:cNvPr id="24" name="Oval 23">
                  <a:extLst>
                    <a:ext uri="{FF2B5EF4-FFF2-40B4-BE49-F238E27FC236}">
                      <a16:creationId xmlns:a16="http://schemas.microsoft.com/office/drawing/2014/main" id="{ED6CFAEF-24A8-5271-E18D-9C1017617AAF}"/>
                    </a:ext>
                  </a:extLst>
                </p:cNvPr>
                <p:cNvSpPr>
                  <a:spLocks noChangeAspect="1"/>
                </p:cNvSpPr>
                <p:nvPr/>
              </p:nvSpPr>
              <p:spPr bwMode="auto">
                <a:xfrm>
                  <a:off x="5624874" y="2300698"/>
                  <a:ext cx="548640" cy="548640"/>
                </a:xfrm>
                <a:prstGeom prst="ellipse">
                  <a:avLst/>
                </a:prstGeom>
                <a:noFill/>
                <a:ln w="19050">
                  <a:solidFill>
                    <a:schemeClr val="bg1"/>
                  </a:solidFill>
                  <a:headEnd type="none" w="med" len="med"/>
                  <a:tailEnd type="none" w="med" len="med"/>
                </a:ln>
                <a:effectLst/>
              </p:spPr>
              <p:style>
                <a:lnRef idx="1">
                  <a:schemeClr val="accent2"/>
                </a:lnRef>
                <a:fillRef idx="3">
                  <a:schemeClr val="accent2"/>
                </a:fillRef>
                <a:effectRef idx="2">
                  <a:schemeClr val="accent2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182880" tIns="146304" rIns="182880" bIns="146304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 defTabSz="932472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IN" sz="2000" err="1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endParaRPr>
                </a:p>
              </p:txBody>
            </p:sp>
          </p:grpSp>
          <p:pic>
            <p:nvPicPr>
              <p:cNvPr id="22" name="Graphic 21" descr="Checkmark outline">
                <a:extLst>
                  <a:ext uri="{FF2B5EF4-FFF2-40B4-BE49-F238E27FC236}">
                    <a16:creationId xmlns:a16="http://schemas.microsoft.com/office/drawing/2014/main" id="{30DBCE9C-A607-1C85-14A1-1AFA9B74B88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/>
              </a:stretch>
            </p:blipFill>
            <p:spPr>
              <a:xfrm>
                <a:off x="5220644" y="3256281"/>
                <a:ext cx="320040" cy="320040"/>
              </a:xfrm>
              <a:prstGeom prst="rect">
                <a:avLst/>
              </a:prstGeom>
            </p:spPr>
          </p:pic>
        </p:grp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3687FA32-D5C3-3DE8-E414-7C23C4238A7C}"/>
              </a:ext>
            </a:extLst>
          </p:cNvPr>
          <p:cNvSpPr txBox="1"/>
          <p:nvPr/>
        </p:nvSpPr>
        <p:spPr>
          <a:xfrm>
            <a:off x="5477763" y="1290595"/>
            <a:ext cx="4651915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3600" dirty="0">
                <a:solidFill>
                  <a:schemeClr val="tx2"/>
                </a:solidFill>
                <a:latin typeface="+mj-lt"/>
              </a:rPr>
              <a:t>Create your team site</a:t>
            </a:r>
            <a:endParaRPr lang="en-IN" sz="3600" dirty="0">
              <a:solidFill>
                <a:schemeClr val="tx2"/>
              </a:solidFill>
              <a:latin typeface="+mj-lt"/>
            </a:endParaRPr>
          </a:p>
        </p:txBody>
      </p:sp>
      <p:pic>
        <p:nvPicPr>
          <p:cNvPr id="38" name="Graphic 37">
            <a:extLst>
              <a:ext uri="{FF2B5EF4-FFF2-40B4-BE49-F238E27FC236}">
                <a16:creationId xmlns:a16="http://schemas.microsoft.com/office/drawing/2014/main" id="{2F15DF5F-36D2-9647-AF44-D74AFA1531B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20587" t="21801" r="20587" b="21801"/>
          <a:stretch/>
        </p:blipFill>
        <p:spPr>
          <a:xfrm>
            <a:off x="745571" y="1536700"/>
            <a:ext cx="3947576" cy="378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2282269"/>
      </p:ext>
    </p:extLst>
  </p:cSld>
  <p:clrMapOvr>
    <a:masterClrMapping/>
  </p:clrMapOvr>
  <p:transition>
    <p:fade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Creating Your First Communication Site</a:t>
            </a:r>
          </a:p>
        </p:txBody>
      </p:sp>
    </p:spTree>
    <p:extLst>
      <p:ext uri="{BB962C8B-B14F-4D97-AF65-F5344CB8AC3E}">
        <p14:creationId xmlns:p14="http://schemas.microsoft.com/office/powerpoint/2010/main" val="500776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0C154056-3A36-C1CC-F4C2-EFB14F20DAB2}"/>
              </a:ext>
            </a:extLst>
          </p:cNvPr>
          <p:cNvGrpSpPr/>
          <p:nvPr/>
        </p:nvGrpSpPr>
        <p:grpSpPr>
          <a:xfrm>
            <a:off x="5371732" y="2557017"/>
            <a:ext cx="5589672" cy="1359932"/>
            <a:chOff x="5505450" y="2552700"/>
            <a:chExt cx="5589672" cy="135993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E7C3C59-C2DF-60A3-5E71-067589907F6F}"/>
                </a:ext>
              </a:extLst>
            </p:cNvPr>
            <p:cNvSpPr txBox="1"/>
            <p:nvPr/>
          </p:nvSpPr>
          <p:spPr>
            <a:xfrm>
              <a:off x="5505450" y="3543300"/>
              <a:ext cx="5589672" cy="369332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en-IN" sz="2400" dirty="0">
                  <a:solidFill>
                    <a:schemeClr val="tx2"/>
                  </a:solidFill>
                  <a:latin typeface="+mn-lt"/>
                </a:rPr>
                <a:t>Creating SharePoint communication sites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5494F36-70F6-1928-286E-071DE58E0C10}"/>
                </a:ext>
              </a:extLst>
            </p:cNvPr>
            <p:cNvSpPr txBox="1"/>
            <p:nvPr/>
          </p:nvSpPr>
          <p:spPr>
            <a:xfrm>
              <a:off x="5505450" y="2552700"/>
              <a:ext cx="2830903" cy="55399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en-IN" sz="3600" dirty="0">
                  <a:solidFill>
                    <a:schemeClr val="tx2"/>
                  </a:solidFill>
                  <a:latin typeface="+mj-lt"/>
                </a:rPr>
                <a:t>In this lesson:</a:t>
              </a:r>
            </a:p>
          </p:txBody>
        </p:sp>
      </p:grpSp>
      <p:pic>
        <p:nvPicPr>
          <p:cNvPr id="12" name="Graphic 11">
            <a:extLst>
              <a:ext uri="{FF2B5EF4-FFF2-40B4-BE49-F238E27FC236}">
                <a16:creationId xmlns:a16="http://schemas.microsoft.com/office/drawing/2014/main" id="{71065185-5C31-1328-749E-2E03774C052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0587" t="21801" r="20587" b="21801"/>
          <a:stretch/>
        </p:blipFill>
        <p:spPr>
          <a:xfrm>
            <a:off x="745571" y="1536700"/>
            <a:ext cx="3947576" cy="378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577859"/>
      </p:ext>
    </p:extLst>
  </p:cSld>
  <p:clrMapOvr>
    <a:masterClrMapping/>
  </p:clrMapOvr>
  <p:transition>
    <p:fade/>
  </p:transition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FFA006E-1029-D70A-EE3E-5EB33BC65491}"/>
              </a:ext>
            </a:extLst>
          </p:cNvPr>
          <p:cNvGrpSpPr/>
          <p:nvPr/>
        </p:nvGrpSpPr>
        <p:grpSpPr>
          <a:xfrm>
            <a:off x="5477763" y="983904"/>
            <a:ext cx="5596128" cy="4583500"/>
            <a:chOff x="5477763" y="410616"/>
            <a:chExt cx="5596128" cy="4583500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094AE08C-55C7-5F46-BCBD-0FD87F52EEC7}"/>
                </a:ext>
              </a:extLst>
            </p:cNvPr>
            <p:cNvGrpSpPr/>
            <p:nvPr/>
          </p:nvGrpSpPr>
          <p:grpSpPr>
            <a:xfrm>
              <a:off x="5477763" y="1749984"/>
              <a:ext cx="5596128" cy="950976"/>
              <a:chOff x="4905176" y="1807580"/>
              <a:chExt cx="5596128" cy="950976"/>
            </a:xfrm>
          </p:grpSpPr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38CAD118-866F-B20F-DD18-A4074A1BDE3F}"/>
                  </a:ext>
                </a:extLst>
              </p:cNvPr>
              <p:cNvSpPr/>
              <p:nvPr/>
            </p:nvSpPr>
            <p:spPr bwMode="auto">
              <a:xfrm>
                <a:off x="5380664" y="1807580"/>
                <a:ext cx="5120640" cy="950976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="horz" wrap="square" lIns="914400" tIns="146304" rIns="182880" bIns="14630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932472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IN" sz="2400" dirty="0">
                    <a:solidFill>
                      <a:schemeClr val="tx2"/>
                    </a:solidFill>
                    <a:latin typeface="+mj-lt"/>
                    <a:ea typeface="Segoe UI" pitchFamily="34" charset="0"/>
                    <a:cs typeface="Segoe UI" pitchFamily="34" charset="0"/>
                  </a:rPr>
                  <a:t>Create SharePoint site</a:t>
                </a:r>
              </a:p>
            </p:txBody>
          </p:sp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F09A181F-47A1-0E75-E489-0898D0CA8174}"/>
                  </a:ext>
                </a:extLst>
              </p:cNvPr>
              <p:cNvGrpSpPr/>
              <p:nvPr/>
            </p:nvGrpSpPr>
            <p:grpSpPr>
              <a:xfrm>
                <a:off x="4905176" y="1807580"/>
                <a:ext cx="950976" cy="950976"/>
                <a:chOff x="4905176" y="1807580"/>
                <a:chExt cx="950976" cy="950976"/>
              </a:xfrm>
            </p:grpSpPr>
            <p:grpSp>
              <p:nvGrpSpPr>
                <p:cNvPr id="27" name="Group 26">
                  <a:extLst>
                    <a:ext uri="{FF2B5EF4-FFF2-40B4-BE49-F238E27FC236}">
                      <a16:creationId xmlns:a16="http://schemas.microsoft.com/office/drawing/2014/main" id="{605FB0FA-9A7C-83C2-30A3-043134DCB1CB}"/>
                    </a:ext>
                  </a:extLst>
                </p:cNvPr>
                <p:cNvGrpSpPr/>
                <p:nvPr/>
              </p:nvGrpSpPr>
              <p:grpSpPr>
                <a:xfrm>
                  <a:off x="4905176" y="1807580"/>
                  <a:ext cx="950976" cy="950976"/>
                  <a:chOff x="5423706" y="2099530"/>
                  <a:chExt cx="950976" cy="950976"/>
                </a:xfrm>
              </p:grpSpPr>
              <p:sp>
                <p:nvSpPr>
                  <p:cNvPr id="29" name="Oval 28">
                    <a:extLst>
                      <a:ext uri="{FF2B5EF4-FFF2-40B4-BE49-F238E27FC236}">
                        <a16:creationId xmlns:a16="http://schemas.microsoft.com/office/drawing/2014/main" id="{C242149B-B98F-0E1B-4126-6247DA5B0238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5423706" y="2099530"/>
                    <a:ext cx="950976" cy="950976"/>
                  </a:xfrm>
                  <a:prstGeom prst="ellipse">
                    <a:avLst/>
                  </a:prstGeom>
                  <a:solidFill>
                    <a:schemeClr val="accent2"/>
                  </a:solidFill>
                  <a:ln>
                    <a:noFill/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 defTabSz="932472"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IN" sz="20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30" name="Oval 29">
                    <a:extLst>
                      <a:ext uri="{FF2B5EF4-FFF2-40B4-BE49-F238E27FC236}">
                        <a16:creationId xmlns:a16="http://schemas.microsoft.com/office/drawing/2014/main" id="{8E5585E0-065B-565A-77DE-66A1D715CB16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 bwMode="auto">
                  <a:xfrm>
                    <a:off x="5624874" y="2300698"/>
                    <a:ext cx="548640" cy="548640"/>
                  </a:xfrm>
                  <a:prstGeom prst="ellipse">
                    <a:avLst/>
                  </a:prstGeom>
                  <a:noFill/>
                  <a:ln w="19050">
                    <a:solidFill>
                      <a:schemeClr val="bg1"/>
                    </a:solidFill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 defTabSz="932472"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IN" sz="20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</p:grpSp>
            <p:pic>
              <p:nvPicPr>
                <p:cNvPr id="28" name="Graphic 27" descr="Checkmark outline">
                  <a:extLst>
                    <a:ext uri="{FF2B5EF4-FFF2-40B4-BE49-F238E27FC236}">
                      <a16:creationId xmlns:a16="http://schemas.microsoft.com/office/drawing/2014/main" id="{7CB7F16E-2A3F-4A64-3488-47F364594B4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220644" y="2123048"/>
                  <a:ext cx="320040" cy="320040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C4C04518-245A-B752-D717-E516C343E5ED}"/>
                </a:ext>
              </a:extLst>
            </p:cNvPr>
            <p:cNvGrpSpPr/>
            <p:nvPr/>
          </p:nvGrpSpPr>
          <p:grpSpPr>
            <a:xfrm>
              <a:off x="5477763" y="2896562"/>
              <a:ext cx="5596128" cy="950976"/>
              <a:chOff x="4905176" y="2940813"/>
              <a:chExt cx="5596128" cy="950976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B7CC8FC7-AB09-AFB8-5AC1-C746838D3380}"/>
                  </a:ext>
                </a:extLst>
              </p:cNvPr>
              <p:cNvSpPr/>
              <p:nvPr/>
            </p:nvSpPr>
            <p:spPr bwMode="auto">
              <a:xfrm>
                <a:off x="5380664" y="2940813"/>
                <a:ext cx="5120640" cy="950976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="horz" wrap="square" lIns="914400" tIns="146304" rIns="182880" bIns="14630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932472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IN" sz="2400" dirty="0">
                    <a:solidFill>
                      <a:schemeClr val="tx2"/>
                    </a:solidFill>
                    <a:latin typeface="+mj-lt"/>
                    <a:ea typeface="Segoe UI" pitchFamily="34" charset="0"/>
                    <a:cs typeface="Segoe UI" pitchFamily="34" charset="0"/>
                  </a:rPr>
                  <a:t>Apply a site template</a:t>
                </a:r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E6FE1C6F-A8CB-BE38-E04C-9E73BF9DAD2E}"/>
                  </a:ext>
                </a:extLst>
              </p:cNvPr>
              <p:cNvGrpSpPr/>
              <p:nvPr/>
            </p:nvGrpSpPr>
            <p:grpSpPr>
              <a:xfrm>
                <a:off x="4905176" y="2940813"/>
                <a:ext cx="950976" cy="950976"/>
                <a:chOff x="4905176" y="2940813"/>
                <a:chExt cx="950976" cy="950976"/>
              </a:xfrm>
            </p:grpSpPr>
            <p:grpSp>
              <p:nvGrpSpPr>
                <p:cNvPr id="21" name="Group 20">
                  <a:extLst>
                    <a:ext uri="{FF2B5EF4-FFF2-40B4-BE49-F238E27FC236}">
                      <a16:creationId xmlns:a16="http://schemas.microsoft.com/office/drawing/2014/main" id="{F8CC2DEE-3D96-074B-EB8C-AD2AF9410827}"/>
                    </a:ext>
                  </a:extLst>
                </p:cNvPr>
                <p:cNvGrpSpPr/>
                <p:nvPr/>
              </p:nvGrpSpPr>
              <p:grpSpPr>
                <a:xfrm>
                  <a:off x="4905176" y="2940813"/>
                  <a:ext cx="950976" cy="950976"/>
                  <a:chOff x="5423706" y="2099530"/>
                  <a:chExt cx="950976" cy="950976"/>
                </a:xfrm>
              </p:grpSpPr>
              <p:sp>
                <p:nvSpPr>
                  <p:cNvPr id="23" name="Oval 22">
                    <a:extLst>
                      <a:ext uri="{FF2B5EF4-FFF2-40B4-BE49-F238E27FC236}">
                        <a16:creationId xmlns:a16="http://schemas.microsoft.com/office/drawing/2014/main" id="{852938D3-CB13-8746-DF22-FDE868D547F9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5423706" y="2099530"/>
                    <a:ext cx="950976" cy="950976"/>
                  </a:xfrm>
                  <a:prstGeom prst="ellipse">
                    <a:avLst/>
                  </a:prstGeom>
                  <a:solidFill>
                    <a:schemeClr val="accent2"/>
                  </a:solidFill>
                  <a:ln>
                    <a:noFill/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 defTabSz="932472"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IN" sz="20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24" name="Oval 23">
                    <a:extLst>
                      <a:ext uri="{FF2B5EF4-FFF2-40B4-BE49-F238E27FC236}">
                        <a16:creationId xmlns:a16="http://schemas.microsoft.com/office/drawing/2014/main" id="{ED6CFAEF-24A8-5271-E18D-9C1017617AAF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 bwMode="auto">
                  <a:xfrm>
                    <a:off x="5624874" y="2300698"/>
                    <a:ext cx="548640" cy="548640"/>
                  </a:xfrm>
                  <a:prstGeom prst="ellipse">
                    <a:avLst/>
                  </a:prstGeom>
                  <a:noFill/>
                  <a:ln w="19050">
                    <a:solidFill>
                      <a:schemeClr val="bg1"/>
                    </a:solidFill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 defTabSz="932472"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IN" sz="20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</p:grpSp>
            <p:pic>
              <p:nvPicPr>
                <p:cNvPr id="22" name="Graphic 21" descr="Checkmark outline">
                  <a:extLst>
                    <a:ext uri="{FF2B5EF4-FFF2-40B4-BE49-F238E27FC236}">
                      <a16:creationId xmlns:a16="http://schemas.microsoft.com/office/drawing/2014/main" id="{30DBCE9C-A607-1C85-14A1-1AFA9B74B88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220644" y="3256281"/>
                  <a:ext cx="320040" cy="320040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B21A2894-F3C7-3A36-9B6D-A17F83BC3C1F}"/>
                </a:ext>
              </a:extLst>
            </p:cNvPr>
            <p:cNvGrpSpPr/>
            <p:nvPr/>
          </p:nvGrpSpPr>
          <p:grpSpPr>
            <a:xfrm>
              <a:off x="5477763" y="4043140"/>
              <a:ext cx="5596128" cy="950976"/>
              <a:chOff x="4905176" y="4074046"/>
              <a:chExt cx="5596128" cy="950976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F032102A-EB7D-7D14-D5C8-2DC6C3E6D965}"/>
                  </a:ext>
                </a:extLst>
              </p:cNvPr>
              <p:cNvSpPr/>
              <p:nvPr/>
            </p:nvSpPr>
            <p:spPr bwMode="auto">
              <a:xfrm>
                <a:off x="5380664" y="4074046"/>
                <a:ext cx="5120640" cy="950976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="horz" wrap="square" lIns="914400" tIns="146304" rIns="182880" bIns="14630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932472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IN" sz="2400" dirty="0">
                    <a:solidFill>
                      <a:schemeClr val="tx2"/>
                    </a:solidFill>
                    <a:latin typeface="+mj-lt"/>
                    <a:ea typeface="Segoe UI" pitchFamily="34" charset="0"/>
                    <a:cs typeface="Segoe UI" pitchFamily="34" charset="0"/>
                  </a:rPr>
                  <a:t>Add content</a:t>
                </a:r>
              </a:p>
            </p:txBody>
          </p: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94BBD279-A2D9-78CB-D780-C0873807F033}"/>
                  </a:ext>
                </a:extLst>
              </p:cNvPr>
              <p:cNvGrpSpPr/>
              <p:nvPr/>
            </p:nvGrpSpPr>
            <p:grpSpPr>
              <a:xfrm>
                <a:off x="4905176" y="4074046"/>
                <a:ext cx="950976" cy="950976"/>
                <a:chOff x="4905176" y="4074046"/>
                <a:chExt cx="950976" cy="950976"/>
              </a:xfrm>
            </p:grpSpPr>
            <p:grpSp>
              <p:nvGrpSpPr>
                <p:cNvPr id="15" name="Group 14">
                  <a:extLst>
                    <a:ext uri="{FF2B5EF4-FFF2-40B4-BE49-F238E27FC236}">
                      <a16:creationId xmlns:a16="http://schemas.microsoft.com/office/drawing/2014/main" id="{2BDA277D-6A11-CB44-4F28-AA8A0D3D8897}"/>
                    </a:ext>
                  </a:extLst>
                </p:cNvPr>
                <p:cNvGrpSpPr/>
                <p:nvPr/>
              </p:nvGrpSpPr>
              <p:grpSpPr>
                <a:xfrm>
                  <a:off x="4905176" y="4074046"/>
                  <a:ext cx="950976" cy="950976"/>
                  <a:chOff x="5423706" y="2099530"/>
                  <a:chExt cx="950976" cy="950976"/>
                </a:xfrm>
              </p:grpSpPr>
              <p:sp>
                <p:nvSpPr>
                  <p:cNvPr id="17" name="Oval 16">
                    <a:extLst>
                      <a:ext uri="{FF2B5EF4-FFF2-40B4-BE49-F238E27FC236}">
                        <a16:creationId xmlns:a16="http://schemas.microsoft.com/office/drawing/2014/main" id="{4B2056B6-28FD-67D2-8839-10CE418AAA91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5423706" y="2099530"/>
                    <a:ext cx="950976" cy="950976"/>
                  </a:xfrm>
                  <a:prstGeom prst="ellipse">
                    <a:avLst/>
                  </a:prstGeom>
                  <a:solidFill>
                    <a:schemeClr val="accent2"/>
                  </a:solidFill>
                  <a:ln>
                    <a:noFill/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 defTabSz="932472"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IN" sz="20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18" name="Oval 17">
                    <a:extLst>
                      <a:ext uri="{FF2B5EF4-FFF2-40B4-BE49-F238E27FC236}">
                        <a16:creationId xmlns:a16="http://schemas.microsoft.com/office/drawing/2014/main" id="{499AB029-6130-1109-98EE-57A064D738D9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 bwMode="auto">
                  <a:xfrm>
                    <a:off x="5624874" y="2300698"/>
                    <a:ext cx="548640" cy="548640"/>
                  </a:xfrm>
                  <a:prstGeom prst="ellipse">
                    <a:avLst/>
                  </a:prstGeom>
                  <a:noFill/>
                  <a:ln w="19050">
                    <a:solidFill>
                      <a:schemeClr val="bg1"/>
                    </a:solidFill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 defTabSz="932472"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IN" sz="20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</p:grpSp>
            <p:pic>
              <p:nvPicPr>
                <p:cNvPr id="16" name="Graphic 15" descr="Checkmark outline">
                  <a:extLst>
                    <a:ext uri="{FF2B5EF4-FFF2-40B4-BE49-F238E27FC236}">
                      <a16:creationId xmlns:a16="http://schemas.microsoft.com/office/drawing/2014/main" id="{30D27C49-C4ED-C92F-0587-0EC9DB7E4DF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220644" y="4389514"/>
                  <a:ext cx="320040" cy="320040"/>
                </a:xfrm>
                <a:prstGeom prst="rect">
                  <a:avLst/>
                </a:prstGeom>
              </p:spPr>
            </p:pic>
          </p:grp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687FA32-D5C3-3DE8-E414-7C23C4238A7C}"/>
                </a:ext>
              </a:extLst>
            </p:cNvPr>
            <p:cNvSpPr txBox="1"/>
            <p:nvPr/>
          </p:nvSpPr>
          <p:spPr>
            <a:xfrm>
              <a:off x="5477763" y="410616"/>
              <a:ext cx="5596128" cy="110799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3600" dirty="0">
                  <a:solidFill>
                    <a:schemeClr val="tx2"/>
                  </a:solidFill>
                  <a:latin typeface="+mj-lt"/>
                </a:rPr>
                <a:t>Build Your Own Communication Site</a:t>
              </a:r>
              <a:endParaRPr lang="en-IN" sz="3600" dirty="0">
                <a:solidFill>
                  <a:schemeClr val="tx2"/>
                </a:solidFill>
                <a:latin typeface="+mj-lt"/>
              </a:endParaRPr>
            </a:p>
          </p:txBody>
        </p:sp>
      </p:grpSp>
      <p:pic>
        <p:nvPicPr>
          <p:cNvPr id="38" name="Graphic 37">
            <a:extLst>
              <a:ext uri="{FF2B5EF4-FFF2-40B4-BE49-F238E27FC236}">
                <a16:creationId xmlns:a16="http://schemas.microsoft.com/office/drawing/2014/main" id="{2F15DF5F-36D2-9647-AF44-D74AFA1531B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20587" t="21801" r="20587" b="21801"/>
          <a:stretch/>
        </p:blipFill>
        <p:spPr>
          <a:xfrm>
            <a:off x="745571" y="1536700"/>
            <a:ext cx="3947576" cy="378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600096"/>
      </p:ext>
    </p:extLst>
  </p:cSld>
  <p:clrMapOvr>
    <a:masterClrMapping/>
  </p:clrMapOvr>
  <p:transition>
    <p:fade/>
  </p:transition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Working with Files in SharePoint</a:t>
            </a:r>
          </a:p>
        </p:txBody>
      </p:sp>
    </p:spTree>
    <p:extLst>
      <p:ext uri="{BB962C8B-B14F-4D97-AF65-F5344CB8AC3E}">
        <p14:creationId xmlns:p14="http://schemas.microsoft.com/office/powerpoint/2010/main" val="2159465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0C154056-3A36-C1CC-F4C2-EFB14F20DAB2}"/>
              </a:ext>
            </a:extLst>
          </p:cNvPr>
          <p:cNvGrpSpPr/>
          <p:nvPr/>
        </p:nvGrpSpPr>
        <p:grpSpPr>
          <a:xfrm>
            <a:off x="5371732" y="2557017"/>
            <a:ext cx="5594480" cy="1359932"/>
            <a:chOff x="5505450" y="2552700"/>
            <a:chExt cx="5594480" cy="135993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E7C3C59-C2DF-60A3-5E71-067589907F6F}"/>
                </a:ext>
              </a:extLst>
            </p:cNvPr>
            <p:cNvSpPr txBox="1"/>
            <p:nvPr/>
          </p:nvSpPr>
          <p:spPr>
            <a:xfrm>
              <a:off x="5505450" y="3543300"/>
              <a:ext cx="5594480" cy="369332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en-IN" sz="2400" dirty="0">
                  <a:solidFill>
                    <a:schemeClr val="tx2"/>
                  </a:solidFill>
                  <a:latin typeface="+mn-lt"/>
                </a:rPr>
                <a:t>Managing file structures and sharing files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5494F36-70F6-1928-286E-071DE58E0C10}"/>
                </a:ext>
              </a:extLst>
            </p:cNvPr>
            <p:cNvSpPr txBox="1"/>
            <p:nvPr/>
          </p:nvSpPr>
          <p:spPr>
            <a:xfrm>
              <a:off x="5505450" y="2552700"/>
              <a:ext cx="2830903" cy="55399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en-IN" sz="3600" dirty="0">
                  <a:solidFill>
                    <a:schemeClr val="tx2"/>
                  </a:solidFill>
                  <a:latin typeface="+mj-lt"/>
                </a:rPr>
                <a:t>In this lesson:</a:t>
              </a:r>
            </a:p>
          </p:txBody>
        </p:sp>
      </p:grpSp>
      <p:pic>
        <p:nvPicPr>
          <p:cNvPr id="12" name="Graphic 11">
            <a:extLst>
              <a:ext uri="{FF2B5EF4-FFF2-40B4-BE49-F238E27FC236}">
                <a16:creationId xmlns:a16="http://schemas.microsoft.com/office/drawing/2014/main" id="{71065185-5C31-1328-749E-2E03774C052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0587" t="21801" r="20587" b="21801"/>
          <a:stretch/>
        </p:blipFill>
        <p:spPr>
          <a:xfrm>
            <a:off x="745571" y="1536700"/>
            <a:ext cx="3947576" cy="378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5347445"/>
      </p:ext>
    </p:extLst>
  </p:cSld>
  <p:clrMapOvr>
    <a:masterClrMapping/>
  </p:clrMapOvr>
  <p:transition>
    <p:fade/>
  </p:transition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FFA006E-1029-D70A-EE3E-5EB33BC65491}"/>
              </a:ext>
            </a:extLst>
          </p:cNvPr>
          <p:cNvGrpSpPr/>
          <p:nvPr/>
        </p:nvGrpSpPr>
        <p:grpSpPr>
          <a:xfrm>
            <a:off x="5477763" y="1290595"/>
            <a:ext cx="5596128" cy="4276809"/>
            <a:chOff x="5477763" y="717307"/>
            <a:chExt cx="5596128" cy="4276809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094AE08C-55C7-5F46-BCBD-0FD87F52EEC7}"/>
                </a:ext>
              </a:extLst>
            </p:cNvPr>
            <p:cNvGrpSpPr/>
            <p:nvPr/>
          </p:nvGrpSpPr>
          <p:grpSpPr>
            <a:xfrm>
              <a:off x="5477763" y="1749984"/>
              <a:ext cx="5596128" cy="950976"/>
              <a:chOff x="4905176" y="1807580"/>
              <a:chExt cx="5596128" cy="950976"/>
            </a:xfrm>
          </p:grpSpPr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38CAD118-866F-B20F-DD18-A4074A1BDE3F}"/>
                  </a:ext>
                </a:extLst>
              </p:cNvPr>
              <p:cNvSpPr/>
              <p:nvPr/>
            </p:nvSpPr>
            <p:spPr bwMode="auto">
              <a:xfrm>
                <a:off x="5380664" y="1807580"/>
                <a:ext cx="5120640" cy="950976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="horz" wrap="square" lIns="914400" tIns="146304" rIns="182880" bIns="14630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932472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IN" sz="2400" dirty="0">
                    <a:solidFill>
                      <a:schemeClr val="tx2"/>
                    </a:solidFill>
                    <a:latin typeface="+mj-lt"/>
                    <a:ea typeface="Segoe UI" pitchFamily="34" charset="0"/>
                    <a:cs typeface="Segoe UI" pitchFamily="34" charset="0"/>
                  </a:rPr>
                  <a:t>Create a folder</a:t>
                </a:r>
              </a:p>
            </p:txBody>
          </p:sp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F09A181F-47A1-0E75-E489-0898D0CA8174}"/>
                  </a:ext>
                </a:extLst>
              </p:cNvPr>
              <p:cNvGrpSpPr/>
              <p:nvPr/>
            </p:nvGrpSpPr>
            <p:grpSpPr>
              <a:xfrm>
                <a:off x="4905176" y="1807580"/>
                <a:ext cx="950976" cy="950976"/>
                <a:chOff x="4905176" y="1807580"/>
                <a:chExt cx="950976" cy="950976"/>
              </a:xfrm>
            </p:grpSpPr>
            <p:grpSp>
              <p:nvGrpSpPr>
                <p:cNvPr id="27" name="Group 26">
                  <a:extLst>
                    <a:ext uri="{FF2B5EF4-FFF2-40B4-BE49-F238E27FC236}">
                      <a16:creationId xmlns:a16="http://schemas.microsoft.com/office/drawing/2014/main" id="{605FB0FA-9A7C-83C2-30A3-043134DCB1CB}"/>
                    </a:ext>
                  </a:extLst>
                </p:cNvPr>
                <p:cNvGrpSpPr/>
                <p:nvPr/>
              </p:nvGrpSpPr>
              <p:grpSpPr>
                <a:xfrm>
                  <a:off x="4905176" y="1807580"/>
                  <a:ext cx="950976" cy="950976"/>
                  <a:chOff x="5423706" y="2099530"/>
                  <a:chExt cx="950976" cy="950976"/>
                </a:xfrm>
              </p:grpSpPr>
              <p:sp>
                <p:nvSpPr>
                  <p:cNvPr id="29" name="Oval 28">
                    <a:extLst>
                      <a:ext uri="{FF2B5EF4-FFF2-40B4-BE49-F238E27FC236}">
                        <a16:creationId xmlns:a16="http://schemas.microsoft.com/office/drawing/2014/main" id="{C242149B-B98F-0E1B-4126-6247DA5B0238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5423706" y="2099530"/>
                    <a:ext cx="950976" cy="950976"/>
                  </a:xfrm>
                  <a:prstGeom prst="ellipse">
                    <a:avLst/>
                  </a:prstGeom>
                  <a:solidFill>
                    <a:schemeClr val="accent2"/>
                  </a:solidFill>
                  <a:ln>
                    <a:noFill/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 defTabSz="932472"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IN" sz="20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30" name="Oval 29">
                    <a:extLst>
                      <a:ext uri="{FF2B5EF4-FFF2-40B4-BE49-F238E27FC236}">
                        <a16:creationId xmlns:a16="http://schemas.microsoft.com/office/drawing/2014/main" id="{8E5585E0-065B-565A-77DE-66A1D715CB16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 bwMode="auto">
                  <a:xfrm>
                    <a:off x="5624874" y="2300698"/>
                    <a:ext cx="548640" cy="548640"/>
                  </a:xfrm>
                  <a:prstGeom prst="ellipse">
                    <a:avLst/>
                  </a:prstGeom>
                  <a:noFill/>
                  <a:ln w="19050">
                    <a:solidFill>
                      <a:schemeClr val="bg1"/>
                    </a:solidFill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 defTabSz="932472"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IN" sz="20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</p:grpSp>
            <p:pic>
              <p:nvPicPr>
                <p:cNvPr id="28" name="Graphic 27" descr="Checkmark outline">
                  <a:extLst>
                    <a:ext uri="{FF2B5EF4-FFF2-40B4-BE49-F238E27FC236}">
                      <a16:creationId xmlns:a16="http://schemas.microsoft.com/office/drawing/2014/main" id="{7CB7F16E-2A3F-4A64-3488-47F364594B4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220644" y="2123048"/>
                  <a:ext cx="320040" cy="320040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C4C04518-245A-B752-D717-E516C343E5ED}"/>
                </a:ext>
              </a:extLst>
            </p:cNvPr>
            <p:cNvGrpSpPr/>
            <p:nvPr/>
          </p:nvGrpSpPr>
          <p:grpSpPr>
            <a:xfrm>
              <a:off x="5477763" y="2896562"/>
              <a:ext cx="5596128" cy="950976"/>
              <a:chOff x="4905176" y="2940813"/>
              <a:chExt cx="5596128" cy="950976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B7CC8FC7-AB09-AFB8-5AC1-C746838D3380}"/>
                  </a:ext>
                </a:extLst>
              </p:cNvPr>
              <p:cNvSpPr/>
              <p:nvPr/>
            </p:nvSpPr>
            <p:spPr bwMode="auto">
              <a:xfrm>
                <a:off x="5380664" y="2940813"/>
                <a:ext cx="5120640" cy="950976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="horz" wrap="square" lIns="914400" tIns="146304" rIns="182880" bIns="14630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932472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IN" sz="2400" dirty="0">
                    <a:solidFill>
                      <a:schemeClr val="tx2"/>
                    </a:solidFill>
                    <a:latin typeface="+mj-lt"/>
                    <a:ea typeface="Segoe UI" pitchFamily="34" charset="0"/>
                    <a:cs typeface="Segoe UI" pitchFamily="34" charset="0"/>
                  </a:rPr>
                  <a:t>Share with collaborators</a:t>
                </a:r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E6FE1C6F-A8CB-BE38-E04C-9E73BF9DAD2E}"/>
                  </a:ext>
                </a:extLst>
              </p:cNvPr>
              <p:cNvGrpSpPr/>
              <p:nvPr/>
            </p:nvGrpSpPr>
            <p:grpSpPr>
              <a:xfrm>
                <a:off x="4905176" y="2940813"/>
                <a:ext cx="950976" cy="950976"/>
                <a:chOff x="4905176" y="2940813"/>
                <a:chExt cx="950976" cy="950976"/>
              </a:xfrm>
            </p:grpSpPr>
            <p:grpSp>
              <p:nvGrpSpPr>
                <p:cNvPr id="21" name="Group 20">
                  <a:extLst>
                    <a:ext uri="{FF2B5EF4-FFF2-40B4-BE49-F238E27FC236}">
                      <a16:creationId xmlns:a16="http://schemas.microsoft.com/office/drawing/2014/main" id="{F8CC2DEE-3D96-074B-EB8C-AD2AF9410827}"/>
                    </a:ext>
                  </a:extLst>
                </p:cNvPr>
                <p:cNvGrpSpPr/>
                <p:nvPr/>
              </p:nvGrpSpPr>
              <p:grpSpPr>
                <a:xfrm>
                  <a:off x="4905176" y="2940813"/>
                  <a:ext cx="950976" cy="950976"/>
                  <a:chOff x="5423706" y="2099530"/>
                  <a:chExt cx="950976" cy="950976"/>
                </a:xfrm>
              </p:grpSpPr>
              <p:sp>
                <p:nvSpPr>
                  <p:cNvPr id="23" name="Oval 22">
                    <a:extLst>
                      <a:ext uri="{FF2B5EF4-FFF2-40B4-BE49-F238E27FC236}">
                        <a16:creationId xmlns:a16="http://schemas.microsoft.com/office/drawing/2014/main" id="{852938D3-CB13-8746-DF22-FDE868D547F9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5423706" y="2099530"/>
                    <a:ext cx="950976" cy="950976"/>
                  </a:xfrm>
                  <a:prstGeom prst="ellipse">
                    <a:avLst/>
                  </a:prstGeom>
                  <a:solidFill>
                    <a:schemeClr val="accent2"/>
                  </a:solidFill>
                  <a:ln>
                    <a:noFill/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 defTabSz="932472"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IN" sz="20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24" name="Oval 23">
                    <a:extLst>
                      <a:ext uri="{FF2B5EF4-FFF2-40B4-BE49-F238E27FC236}">
                        <a16:creationId xmlns:a16="http://schemas.microsoft.com/office/drawing/2014/main" id="{ED6CFAEF-24A8-5271-E18D-9C1017617AAF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 bwMode="auto">
                  <a:xfrm>
                    <a:off x="5624874" y="2300698"/>
                    <a:ext cx="548640" cy="548640"/>
                  </a:xfrm>
                  <a:prstGeom prst="ellipse">
                    <a:avLst/>
                  </a:prstGeom>
                  <a:noFill/>
                  <a:ln w="19050">
                    <a:solidFill>
                      <a:schemeClr val="bg1"/>
                    </a:solidFill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 defTabSz="932472"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IN" sz="20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</p:grpSp>
            <p:pic>
              <p:nvPicPr>
                <p:cNvPr id="22" name="Graphic 21" descr="Checkmark outline">
                  <a:extLst>
                    <a:ext uri="{FF2B5EF4-FFF2-40B4-BE49-F238E27FC236}">
                      <a16:creationId xmlns:a16="http://schemas.microsoft.com/office/drawing/2014/main" id="{30DBCE9C-A607-1C85-14A1-1AFA9B74B88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220644" y="3256281"/>
                  <a:ext cx="320040" cy="320040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B21A2894-F3C7-3A36-9B6D-A17F83BC3C1F}"/>
                </a:ext>
              </a:extLst>
            </p:cNvPr>
            <p:cNvGrpSpPr/>
            <p:nvPr/>
          </p:nvGrpSpPr>
          <p:grpSpPr>
            <a:xfrm>
              <a:off x="5477763" y="4043140"/>
              <a:ext cx="5596128" cy="950976"/>
              <a:chOff x="4905176" y="4074046"/>
              <a:chExt cx="5596128" cy="950976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F032102A-EB7D-7D14-D5C8-2DC6C3E6D965}"/>
                  </a:ext>
                </a:extLst>
              </p:cNvPr>
              <p:cNvSpPr/>
              <p:nvPr/>
            </p:nvSpPr>
            <p:spPr bwMode="auto">
              <a:xfrm>
                <a:off x="5380664" y="4074046"/>
                <a:ext cx="5120640" cy="950976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="horz" wrap="square" lIns="914400" tIns="146304" rIns="182880" bIns="14630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932472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IN" sz="2400" dirty="0">
                    <a:solidFill>
                      <a:schemeClr val="tx2"/>
                    </a:solidFill>
                    <a:latin typeface="+mj-lt"/>
                    <a:ea typeface="Segoe UI" pitchFamily="34" charset="0"/>
                    <a:cs typeface="Segoe UI" pitchFamily="34" charset="0"/>
                  </a:rPr>
                  <a:t>Upload files to folder</a:t>
                </a:r>
              </a:p>
            </p:txBody>
          </p: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94BBD279-A2D9-78CB-D780-C0873807F033}"/>
                  </a:ext>
                </a:extLst>
              </p:cNvPr>
              <p:cNvGrpSpPr/>
              <p:nvPr/>
            </p:nvGrpSpPr>
            <p:grpSpPr>
              <a:xfrm>
                <a:off x="4905176" y="4074046"/>
                <a:ext cx="950976" cy="950976"/>
                <a:chOff x="4905176" y="4074046"/>
                <a:chExt cx="950976" cy="950976"/>
              </a:xfrm>
            </p:grpSpPr>
            <p:grpSp>
              <p:nvGrpSpPr>
                <p:cNvPr id="15" name="Group 14">
                  <a:extLst>
                    <a:ext uri="{FF2B5EF4-FFF2-40B4-BE49-F238E27FC236}">
                      <a16:creationId xmlns:a16="http://schemas.microsoft.com/office/drawing/2014/main" id="{2BDA277D-6A11-CB44-4F28-AA8A0D3D8897}"/>
                    </a:ext>
                  </a:extLst>
                </p:cNvPr>
                <p:cNvGrpSpPr/>
                <p:nvPr/>
              </p:nvGrpSpPr>
              <p:grpSpPr>
                <a:xfrm>
                  <a:off x="4905176" y="4074046"/>
                  <a:ext cx="950976" cy="950976"/>
                  <a:chOff x="5423706" y="2099530"/>
                  <a:chExt cx="950976" cy="950976"/>
                </a:xfrm>
              </p:grpSpPr>
              <p:sp>
                <p:nvSpPr>
                  <p:cNvPr id="17" name="Oval 16">
                    <a:extLst>
                      <a:ext uri="{FF2B5EF4-FFF2-40B4-BE49-F238E27FC236}">
                        <a16:creationId xmlns:a16="http://schemas.microsoft.com/office/drawing/2014/main" id="{4B2056B6-28FD-67D2-8839-10CE418AAA91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5423706" y="2099530"/>
                    <a:ext cx="950976" cy="950976"/>
                  </a:xfrm>
                  <a:prstGeom prst="ellipse">
                    <a:avLst/>
                  </a:prstGeom>
                  <a:solidFill>
                    <a:schemeClr val="accent2"/>
                  </a:solidFill>
                  <a:ln>
                    <a:noFill/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 defTabSz="932472"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IN" sz="20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18" name="Oval 17">
                    <a:extLst>
                      <a:ext uri="{FF2B5EF4-FFF2-40B4-BE49-F238E27FC236}">
                        <a16:creationId xmlns:a16="http://schemas.microsoft.com/office/drawing/2014/main" id="{499AB029-6130-1109-98EE-57A064D738D9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 bwMode="auto">
                  <a:xfrm>
                    <a:off x="5624874" y="2300698"/>
                    <a:ext cx="548640" cy="548640"/>
                  </a:xfrm>
                  <a:prstGeom prst="ellipse">
                    <a:avLst/>
                  </a:prstGeom>
                  <a:noFill/>
                  <a:ln w="19050">
                    <a:solidFill>
                      <a:schemeClr val="bg1"/>
                    </a:solidFill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 defTabSz="932472"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IN" sz="20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</p:grpSp>
            <p:pic>
              <p:nvPicPr>
                <p:cNvPr id="16" name="Graphic 15" descr="Checkmark outline">
                  <a:extLst>
                    <a:ext uri="{FF2B5EF4-FFF2-40B4-BE49-F238E27FC236}">
                      <a16:creationId xmlns:a16="http://schemas.microsoft.com/office/drawing/2014/main" id="{30D27C49-C4ED-C92F-0587-0EC9DB7E4DF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220644" y="4389514"/>
                  <a:ext cx="320040" cy="320040"/>
                </a:xfrm>
                <a:prstGeom prst="rect">
                  <a:avLst/>
                </a:prstGeom>
              </p:spPr>
            </p:pic>
          </p:grp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687FA32-D5C3-3DE8-E414-7C23C4238A7C}"/>
                </a:ext>
              </a:extLst>
            </p:cNvPr>
            <p:cNvSpPr txBox="1"/>
            <p:nvPr/>
          </p:nvSpPr>
          <p:spPr>
            <a:xfrm>
              <a:off x="5477763" y="717307"/>
              <a:ext cx="4812215" cy="55399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3600" dirty="0">
                  <a:solidFill>
                    <a:schemeClr val="tx2"/>
                  </a:solidFill>
                  <a:latin typeface="+mj-lt"/>
                </a:rPr>
                <a:t>Add files to SharePoint</a:t>
              </a:r>
              <a:endParaRPr lang="en-IN" sz="3600" dirty="0">
                <a:solidFill>
                  <a:schemeClr val="tx2"/>
                </a:solidFill>
                <a:latin typeface="+mj-lt"/>
              </a:endParaRPr>
            </a:p>
          </p:txBody>
        </p:sp>
      </p:grpSp>
      <p:pic>
        <p:nvPicPr>
          <p:cNvPr id="38" name="Graphic 37">
            <a:extLst>
              <a:ext uri="{FF2B5EF4-FFF2-40B4-BE49-F238E27FC236}">
                <a16:creationId xmlns:a16="http://schemas.microsoft.com/office/drawing/2014/main" id="{2F15DF5F-36D2-9647-AF44-D74AFA1531B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20587" t="21801" r="20587" b="21801"/>
          <a:stretch/>
        </p:blipFill>
        <p:spPr>
          <a:xfrm>
            <a:off x="745571" y="1536700"/>
            <a:ext cx="3947576" cy="378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233299"/>
      </p:ext>
    </p:extLst>
  </p:cSld>
  <p:clrMapOvr>
    <a:masterClrMapping/>
  </p:clrMapOvr>
  <p:transition>
    <p:fade/>
  </p:transition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Adding Engaging Content to Your Site</a:t>
            </a:r>
          </a:p>
        </p:txBody>
      </p:sp>
    </p:spTree>
    <p:extLst>
      <p:ext uri="{BB962C8B-B14F-4D97-AF65-F5344CB8AC3E}">
        <p14:creationId xmlns:p14="http://schemas.microsoft.com/office/powerpoint/2010/main" val="272880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0C154056-3A36-C1CC-F4C2-EFB14F20DAB2}"/>
              </a:ext>
            </a:extLst>
          </p:cNvPr>
          <p:cNvGrpSpPr/>
          <p:nvPr/>
        </p:nvGrpSpPr>
        <p:grpSpPr>
          <a:xfrm>
            <a:off x="5371732" y="2557017"/>
            <a:ext cx="5281895" cy="1359932"/>
            <a:chOff x="5505450" y="2552700"/>
            <a:chExt cx="5281895" cy="135993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E7C3C59-C2DF-60A3-5E71-067589907F6F}"/>
                </a:ext>
              </a:extLst>
            </p:cNvPr>
            <p:cNvSpPr txBox="1"/>
            <p:nvPr/>
          </p:nvSpPr>
          <p:spPr>
            <a:xfrm>
              <a:off x="5505450" y="3543300"/>
              <a:ext cx="5281895" cy="369332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en-IN" sz="2400" dirty="0">
                  <a:solidFill>
                    <a:schemeClr val="tx2"/>
                  </a:solidFill>
                  <a:latin typeface="+mn-lt"/>
                </a:rPr>
                <a:t>Sharing dynamic content in SharePoint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5494F36-70F6-1928-286E-071DE58E0C10}"/>
                </a:ext>
              </a:extLst>
            </p:cNvPr>
            <p:cNvSpPr txBox="1"/>
            <p:nvPr/>
          </p:nvSpPr>
          <p:spPr>
            <a:xfrm>
              <a:off x="5505450" y="2552700"/>
              <a:ext cx="2830903" cy="55399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en-IN" sz="3600" dirty="0">
                  <a:solidFill>
                    <a:schemeClr val="tx2"/>
                  </a:solidFill>
                  <a:latin typeface="+mj-lt"/>
                </a:rPr>
                <a:t>In this lesson:</a:t>
              </a:r>
            </a:p>
          </p:txBody>
        </p:sp>
      </p:grpSp>
      <p:pic>
        <p:nvPicPr>
          <p:cNvPr id="12" name="Graphic 11">
            <a:extLst>
              <a:ext uri="{FF2B5EF4-FFF2-40B4-BE49-F238E27FC236}">
                <a16:creationId xmlns:a16="http://schemas.microsoft.com/office/drawing/2014/main" id="{71065185-5C31-1328-749E-2E03774C052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0587" t="21801" r="20587" b="21801"/>
          <a:stretch/>
        </p:blipFill>
        <p:spPr>
          <a:xfrm>
            <a:off x="745571" y="1536700"/>
            <a:ext cx="3947576" cy="378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225830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AC46ED08-6814-DD28-8915-1C79EF909081}"/>
              </a:ext>
            </a:extLst>
          </p:cNvPr>
          <p:cNvGrpSpPr/>
          <p:nvPr/>
        </p:nvGrpSpPr>
        <p:grpSpPr>
          <a:xfrm>
            <a:off x="2087311" y="2468851"/>
            <a:ext cx="3432679" cy="1920299"/>
            <a:chOff x="1903454" y="2316392"/>
            <a:chExt cx="3432679" cy="1920299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99E5A1F-6CE3-D8B5-87FD-6E2398AE6FBE}"/>
                </a:ext>
              </a:extLst>
            </p:cNvPr>
            <p:cNvSpPr txBox="1"/>
            <p:nvPr/>
          </p:nvSpPr>
          <p:spPr>
            <a:xfrm>
              <a:off x="1903454" y="3867359"/>
              <a:ext cx="3432679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IN" sz="2400" dirty="0">
                  <a:solidFill>
                    <a:schemeClr val="tx2"/>
                  </a:solidFill>
                  <a:latin typeface="+mj-lt"/>
                </a:rPr>
                <a:t>Microsoft Teams</a:t>
              </a:r>
            </a:p>
          </p:txBody>
        </p:sp>
        <p:pic>
          <p:nvPicPr>
            <p:cNvPr id="1026" name="Picture 2" descr="See the source image">
              <a:extLst>
                <a:ext uri="{FF2B5EF4-FFF2-40B4-BE49-F238E27FC236}">
                  <a16:creationId xmlns:a16="http://schemas.microsoft.com/office/drawing/2014/main" id="{BDE40F02-EEEA-AF06-1C1F-70727256C466}"/>
                </a:ext>
              </a:extLst>
            </p:cNvPr>
            <p:cNvPicPr>
              <a:picLocks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438" r="18438"/>
            <a:stretch/>
          </p:blipFill>
          <p:spPr bwMode="auto">
            <a:xfrm>
              <a:off x="2861705" y="2316392"/>
              <a:ext cx="1501384" cy="133786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441AB7E-5AB1-2EBC-D3B4-C1447CB1AAF8}"/>
              </a:ext>
            </a:extLst>
          </p:cNvPr>
          <p:cNvGrpSpPr/>
          <p:nvPr/>
        </p:nvGrpSpPr>
        <p:grpSpPr>
          <a:xfrm>
            <a:off x="6672011" y="2412380"/>
            <a:ext cx="3432679" cy="2033241"/>
            <a:chOff x="5729465" y="2203450"/>
            <a:chExt cx="3432679" cy="2033241"/>
          </a:xfrm>
        </p:grpSpPr>
        <p:pic>
          <p:nvPicPr>
            <p:cNvPr id="6" name="Graphic 5">
              <a:extLst>
                <a:ext uri="{FF2B5EF4-FFF2-40B4-BE49-F238E27FC236}">
                  <a16:creationId xmlns:a16="http://schemas.microsoft.com/office/drawing/2014/main" id="{BAC22958-6932-215C-443B-622DE77CA50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 l="20587" t="21801" r="20587" b="21801"/>
            <a:stretch/>
          </p:blipFill>
          <p:spPr>
            <a:xfrm>
              <a:off x="6630260" y="2203450"/>
              <a:ext cx="1631090" cy="1563750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F7B02EB-17DB-E8D9-D0F0-4DBC389990B8}"/>
                </a:ext>
              </a:extLst>
            </p:cNvPr>
            <p:cNvSpPr txBox="1"/>
            <p:nvPr/>
          </p:nvSpPr>
          <p:spPr>
            <a:xfrm>
              <a:off x="5729465" y="3867359"/>
              <a:ext cx="3432679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IN" sz="2400" dirty="0">
                  <a:solidFill>
                    <a:schemeClr val="tx2"/>
                  </a:solidFill>
                  <a:latin typeface="+mj-lt"/>
                </a:rPr>
                <a:t>SharePoint</a:t>
              </a:r>
            </a:p>
          </p:txBody>
        </p:sp>
      </p:grpSp>
    </p:spTree>
  </p:cSld>
  <p:clrMapOvr>
    <a:masterClrMapping/>
  </p:clrMapOvr>
  <p:transition>
    <p:fade/>
  </p:transition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FFA006E-1029-D70A-EE3E-5EB33BC65491}"/>
              </a:ext>
            </a:extLst>
          </p:cNvPr>
          <p:cNvGrpSpPr/>
          <p:nvPr/>
        </p:nvGrpSpPr>
        <p:grpSpPr>
          <a:xfrm>
            <a:off x="5477763" y="1290595"/>
            <a:ext cx="5596128" cy="4276809"/>
            <a:chOff x="5477763" y="717307"/>
            <a:chExt cx="5596128" cy="4276809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094AE08C-55C7-5F46-BCBD-0FD87F52EEC7}"/>
                </a:ext>
              </a:extLst>
            </p:cNvPr>
            <p:cNvGrpSpPr/>
            <p:nvPr/>
          </p:nvGrpSpPr>
          <p:grpSpPr>
            <a:xfrm>
              <a:off x="5477763" y="1749984"/>
              <a:ext cx="5596128" cy="950976"/>
              <a:chOff x="4905176" y="1807580"/>
              <a:chExt cx="5596128" cy="950976"/>
            </a:xfrm>
          </p:grpSpPr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38CAD118-866F-B20F-DD18-A4074A1BDE3F}"/>
                  </a:ext>
                </a:extLst>
              </p:cNvPr>
              <p:cNvSpPr/>
              <p:nvPr/>
            </p:nvSpPr>
            <p:spPr bwMode="auto">
              <a:xfrm>
                <a:off x="5380664" y="1807580"/>
                <a:ext cx="5120640" cy="950976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="horz" wrap="square" lIns="914400" tIns="146304" rIns="182880" bIns="14630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932472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IN" sz="2400" dirty="0">
                    <a:solidFill>
                      <a:schemeClr val="tx2"/>
                    </a:solidFill>
                    <a:latin typeface="+mj-lt"/>
                    <a:ea typeface="Segoe UI" pitchFamily="34" charset="0"/>
                    <a:cs typeface="Segoe UI" pitchFamily="34" charset="0"/>
                  </a:rPr>
                  <a:t>Change site layout</a:t>
                </a:r>
              </a:p>
            </p:txBody>
          </p:sp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F09A181F-47A1-0E75-E489-0898D0CA8174}"/>
                  </a:ext>
                </a:extLst>
              </p:cNvPr>
              <p:cNvGrpSpPr/>
              <p:nvPr/>
            </p:nvGrpSpPr>
            <p:grpSpPr>
              <a:xfrm>
                <a:off x="4905176" y="1807580"/>
                <a:ext cx="950976" cy="950976"/>
                <a:chOff x="4905176" y="1807580"/>
                <a:chExt cx="950976" cy="950976"/>
              </a:xfrm>
            </p:grpSpPr>
            <p:grpSp>
              <p:nvGrpSpPr>
                <p:cNvPr id="27" name="Group 26">
                  <a:extLst>
                    <a:ext uri="{FF2B5EF4-FFF2-40B4-BE49-F238E27FC236}">
                      <a16:creationId xmlns:a16="http://schemas.microsoft.com/office/drawing/2014/main" id="{605FB0FA-9A7C-83C2-30A3-043134DCB1CB}"/>
                    </a:ext>
                  </a:extLst>
                </p:cNvPr>
                <p:cNvGrpSpPr/>
                <p:nvPr/>
              </p:nvGrpSpPr>
              <p:grpSpPr>
                <a:xfrm>
                  <a:off x="4905176" y="1807580"/>
                  <a:ext cx="950976" cy="950976"/>
                  <a:chOff x="5423706" y="2099530"/>
                  <a:chExt cx="950976" cy="950976"/>
                </a:xfrm>
              </p:grpSpPr>
              <p:sp>
                <p:nvSpPr>
                  <p:cNvPr id="29" name="Oval 28">
                    <a:extLst>
                      <a:ext uri="{FF2B5EF4-FFF2-40B4-BE49-F238E27FC236}">
                        <a16:creationId xmlns:a16="http://schemas.microsoft.com/office/drawing/2014/main" id="{C242149B-B98F-0E1B-4126-6247DA5B0238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5423706" y="2099530"/>
                    <a:ext cx="950976" cy="950976"/>
                  </a:xfrm>
                  <a:prstGeom prst="ellipse">
                    <a:avLst/>
                  </a:prstGeom>
                  <a:solidFill>
                    <a:schemeClr val="accent2"/>
                  </a:solidFill>
                  <a:ln>
                    <a:noFill/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 defTabSz="932472"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IN" sz="20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30" name="Oval 29">
                    <a:extLst>
                      <a:ext uri="{FF2B5EF4-FFF2-40B4-BE49-F238E27FC236}">
                        <a16:creationId xmlns:a16="http://schemas.microsoft.com/office/drawing/2014/main" id="{8E5585E0-065B-565A-77DE-66A1D715CB16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 bwMode="auto">
                  <a:xfrm>
                    <a:off x="5624874" y="2300698"/>
                    <a:ext cx="548640" cy="548640"/>
                  </a:xfrm>
                  <a:prstGeom prst="ellipse">
                    <a:avLst/>
                  </a:prstGeom>
                  <a:noFill/>
                  <a:ln w="19050">
                    <a:solidFill>
                      <a:schemeClr val="bg1"/>
                    </a:solidFill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 defTabSz="932472"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IN" sz="20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</p:grpSp>
            <p:pic>
              <p:nvPicPr>
                <p:cNvPr id="28" name="Graphic 27" descr="Checkmark outline">
                  <a:extLst>
                    <a:ext uri="{FF2B5EF4-FFF2-40B4-BE49-F238E27FC236}">
                      <a16:creationId xmlns:a16="http://schemas.microsoft.com/office/drawing/2014/main" id="{7CB7F16E-2A3F-4A64-3488-47F364594B4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220644" y="2123048"/>
                  <a:ext cx="320040" cy="320040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C4C04518-245A-B752-D717-E516C343E5ED}"/>
                </a:ext>
              </a:extLst>
            </p:cNvPr>
            <p:cNvGrpSpPr/>
            <p:nvPr/>
          </p:nvGrpSpPr>
          <p:grpSpPr>
            <a:xfrm>
              <a:off x="5477763" y="2896562"/>
              <a:ext cx="5596128" cy="950976"/>
              <a:chOff x="4905176" y="2940813"/>
              <a:chExt cx="5596128" cy="950976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B7CC8FC7-AB09-AFB8-5AC1-C746838D3380}"/>
                  </a:ext>
                </a:extLst>
              </p:cNvPr>
              <p:cNvSpPr/>
              <p:nvPr/>
            </p:nvSpPr>
            <p:spPr bwMode="auto">
              <a:xfrm>
                <a:off x="5380664" y="2940813"/>
                <a:ext cx="5120640" cy="950976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="horz" wrap="square" lIns="914400" tIns="146304" rIns="182880" bIns="14630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932472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IN" sz="2400" dirty="0">
                    <a:solidFill>
                      <a:schemeClr val="tx2"/>
                    </a:solidFill>
                    <a:latin typeface="+mj-lt"/>
                    <a:ea typeface="Segoe UI" pitchFamily="34" charset="0"/>
                    <a:cs typeface="Segoe UI" pitchFamily="34" charset="0"/>
                  </a:rPr>
                  <a:t>Adjust sections</a:t>
                </a:r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E6FE1C6F-A8CB-BE38-E04C-9E73BF9DAD2E}"/>
                  </a:ext>
                </a:extLst>
              </p:cNvPr>
              <p:cNvGrpSpPr/>
              <p:nvPr/>
            </p:nvGrpSpPr>
            <p:grpSpPr>
              <a:xfrm>
                <a:off x="4905176" y="2940813"/>
                <a:ext cx="950976" cy="950976"/>
                <a:chOff x="4905176" y="2940813"/>
                <a:chExt cx="950976" cy="950976"/>
              </a:xfrm>
            </p:grpSpPr>
            <p:grpSp>
              <p:nvGrpSpPr>
                <p:cNvPr id="21" name="Group 20">
                  <a:extLst>
                    <a:ext uri="{FF2B5EF4-FFF2-40B4-BE49-F238E27FC236}">
                      <a16:creationId xmlns:a16="http://schemas.microsoft.com/office/drawing/2014/main" id="{F8CC2DEE-3D96-074B-EB8C-AD2AF9410827}"/>
                    </a:ext>
                  </a:extLst>
                </p:cNvPr>
                <p:cNvGrpSpPr/>
                <p:nvPr/>
              </p:nvGrpSpPr>
              <p:grpSpPr>
                <a:xfrm>
                  <a:off x="4905176" y="2940813"/>
                  <a:ext cx="950976" cy="950976"/>
                  <a:chOff x="5423706" y="2099530"/>
                  <a:chExt cx="950976" cy="950976"/>
                </a:xfrm>
              </p:grpSpPr>
              <p:sp>
                <p:nvSpPr>
                  <p:cNvPr id="23" name="Oval 22">
                    <a:extLst>
                      <a:ext uri="{FF2B5EF4-FFF2-40B4-BE49-F238E27FC236}">
                        <a16:creationId xmlns:a16="http://schemas.microsoft.com/office/drawing/2014/main" id="{852938D3-CB13-8746-DF22-FDE868D547F9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5423706" y="2099530"/>
                    <a:ext cx="950976" cy="950976"/>
                  </a:xfrm>
                  <a:prstGeom prst="ellipse">
                    <a:avLst/>
                  </a:prstGeom>
                  <a:solidFill>
                    <a:schemeClr val="accent2"/>
                  </a:solidFill>
                  <a:ln>
                    <a:noFill/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 defTabSz="932472"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IN" sz="20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24" name="Oval 23">
                    <a:extLst>
                      <a:ext uri="{FF2B5EF4-FFF2-40B4-BE49-F238E27FC236}">
                        <a16:creationId xmlns:a16="http://schemas.microsoft.com/office/drawing/2014/main" id="{ED6CFAEF-24A8-5271-E18D-9C1017617AAF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 bwMode="auto">
                  <a:xfrm>
                    <a:off x="5624874" y="2300698"/>
                    <a:ext cx="548640" cy="548640"/>
                  </a:xfrm>
                  <a:prstGeom prst="ellipse">
                    <a:avLst/>
                  </a:prstGeom>
                  <a:noFill/>
                  <a:ln w="19050">
                    <a:solidFill>
                      <a:schemeClr val="bg1"/>
                    </a:solidFill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 defTabSz="932472"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IN" sz="20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</p:grpSp>
            <p:pic>
              <p:nvPicPr>
                <p:cNvPr id="22" name="Graphic 21" descr="Checkmark outline">
                  <a:extLst>
                    <a:ext uri="{FF2B5EF4-FFF2-40B4-BE49-F238E27FC236}">
                      <a16:creationId xmlns:a16="http://schemas.microsoft.com/office/drawing/2014/main" id="{30DBCE9C-A607-1C85-14A1-1AFA9B74B88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220644" y="3256281"/>
                  <a:ext cx="320040" cy="320040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B21A2894-F3C7-3A36-9B6D-A17F83BC3C1F}"/>
                </a:ext>
              </a:extLst>
            </p:cNvPr>
            <p:cNvGrpSpPr/>
            <p:nvPr/>
          </p:nvGrpSpPr>
          <p:grpSpPr>
            <a:xfrm>
              <a:off x="5477763" y="4043140"/>
              <a:ext cx="5596128" cy="950976"/>
              <a:chOff x="4905176" y="4074046"/>
              <a:chExt cx="5596128" cy="950976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F032102A-EB7D-7D14-D5C8-2DC6C3E6D965}"/>
                  </a:ext>
                </a:extLst>
              </p:cNvPr>
              <p:cNvSpPr/>
              <p:nvPr/>
            </p:nvSpPr>
            <p:spPr bwMode="auto">
              <a:xfrm>
                <a:off x="5380664" y="4074046"/>
                <a:ext cx="5120640" cy="950976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="horz" wrap="square" lIns="914400" tIns="146304" rIns="182880" bIns="14630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932472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IN" sz="2400" dirty="0">
                    <a:solidFill>
                      <a:schemeClr val="tx2"/>
                    </a:solidFill>
                    <a:latin typeface="+mj-lt"/>
                    <a:ea typeface="Segoe UI" pitchFamily="34" charset="0"/>
                    <a:cs typeface="Segoe UI" pitchFamily="34" charset="0"/>
                  </a:rPr>
                  <a:t>Add and format web parts</a:t>
                </a:r>
              </a:p>
            </p:txBody>
          </p: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94BBD279-A2D9-78CB-D780-C0873807F033}"/>
                  </a:ext>
                </a:extLst>
              </p:cNvPr>
              <p:cNvGrpSpPr/>
              <p:nvPr/>
            </p:nvGrpSpPr>
            <p:grpSpPr>
              <a:xfrm>
                <a:off x="4905176" y="4074046"/>
                <a:ext cx="950976" cy="950976"/>
                <a:chOff x="4905176" y="4074046"/>
                <a:chExt cx="950976" cy="950976"/>
              </a:xfrm>
            </p:grpSpPr>
            <p:grpSp>
              <p:nvGrpSpPr>
                <p:cNvPr id="15" name="Group 14">
                  <a:extLst>
                    <a:ext uri="{FF2B5EF4-FFF2-40B4-BE49-F238E27FC236}">
                      <a16:creationId xmlns:a16="http://schemas.microsoft.com/office/drawing/2014/main" id="{2BDA277D-6A11-CB44-4F28-AA8A0D3D8897}"/>
                    </a:ext>
                  </a:extLst>
                </p:cNvPr>
                <p:cNvGrpSpPr/>
                <p:nvPr/>
              </p:nvGrpSpPr>
              <p:grpSpPr>
                <a:xfrm>
                  <a:off x="4905176" y="4074046"/>
                  <a:ext cx="950976" cy="950976"/>
                  <a:chOff x="5423706" y="2099530"/>
                  <a:chExt cx="950976" cy="950976"/>
                </a:xfrm>
              </p:grpSpPr>
              <p:sp>
                <p:nvSpPr>
                  <p:cNvPr id="17" name="Oval 16">
                    <a:extLst>
                      <a:ext uri="{FF2B5EF4-FFF2-40B4-BE49-F238E27FC236}">
                        <a16:creationId xmlns:a16="http://schemas.microsoft.com/office/drawing/2014/main" id="{4B2056B6-28FD-67D2-8839-10CE418AAA91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5423706" y="2099530"/>
                    <a:ext cx="950976" cy="950976"/>
                  </a:xfrm>
                  <a:prstGeom prst="ellipse">
                    <a:avLst/>
                  </a:prstGeom>
                  <a:solidFill>
                    <a:schemeClr val="accent2"/>
                  </a:solidFill>
                  <a:ln>
                    <a:noFill/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 defTabSz="932472"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IN" sz="20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18" name="Oval 17">
                    <a:extLst>
                      <a:ext uri="{FF2B5EF4-FFF2-40B4-BE49-F238E27FC236}">
                        <a16:creationId xmlns:a16="http://schemas.microsoft.com/office/drawing/2014/main" id="{499AB029-6130-1109-98EE-57A064D738D9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 bwMode="auto">
                  <a:xfrm>
                    <a:off x="5624874" y="2300698"/>
                    <a:ext cx="548640" cy="548640"/>
                  </a:xfrm>
                  <a:prstGeom prst="ellipse">
                    <a:avLst/>
                  </a:prstGeom>
                  <a:noFill/>
                  <a:ln w="19050">
                    <a:solidFill>
                      <a:schemeClr val="bg1"/>
                    </a:solidFill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 defTabSz="932472"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IN" sz="20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</p:grpSp>
            <p:pic>
              <p:nvPicPr>
                <p:cNvPr id="16" name="Graphic 15" descr="Checkmark outline">
                  <a:extLst>
                    <a:ext uri="{FF2B5EF4-FFF2-40B4-BE49-F238E27FC236}">
                      <a16:creationId xmlns:a16="http://schemas.microsoft.com/office/drawing/2014/main" id="{30D27C49-C4ED-C92F-0587-0EC9DB7E4DF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220644" y="4389514"/>
                  <a:ext cx="320040" cy="320040"/>
                </a:xfrm>
                <a:prstGeom prst="rect">
                  <a:avLst/>
                </a:prstGeom>
              </p:spPr>
            </p:pic>
          </p:grp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687FA32-D5C3-3DE8-E414-7C23C4238A7C}"/>
                </a:ext>
              </a:extLst>
            </p:cNvPr>
            <p:cNvSpPr txBox="1"/>
            <p:nvPr/>
          </p:nvSpPr>
          <p:spPr>
            <a:xfrm>
              <a:off x="5477763" y="717307"/>
              <a:ext cx="5004575" cy="55399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3600" dirty="0">
                  <a:solidFill>
                    <a:schemeClr val="tx2"/>
                  </a:solidFill>
                  <a:latin typeface="+mj-lt"/>
                </a:rPr>
                <a:t>Create an engaging site</a:t>
              </a:r>
              <a:endParaRPr lang="en-IN" sz="3600" dirty="0">
                <a:solidFill>
                  <a:schemeClr val="tx2"/>
                </a:solidFill>
                <a:latin typeface="+mj-lt"/>
              </a:endParaRPr>
            </a:p>
          </p:txBody>
        </p:sp>
      </p:grpSp>
      <p:pic>
        <p:nvPicPr>
          <p:cNvPr id="38" name="Graphic 37">
            <a:extLst>
              <a:ext uri="{FF2B5EF4-FFF2-40B4-BE49-F238E27FC236}">
                <a16:creationId xmlns:a16="http://schemas.microsoft.com/office/drawing/2014/main" id="{2F15DF5F-36D2-9647-AF44-D74AFA1531B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20587" t="21801" r="20587" b="21801"/>
          <a:stretch/>
        </p:blipFill>
        <p:spPr>
          <a:xfrm>
            <a:off x="745571" y="1536700"/>
            <a:ext cx="3947576" cy="378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202205"/>
      </p:ext>
    </p:extLst>
  </p:cSld>
  <p:clrMapOvr>
    <a:masterClrMapping/>
  </p:clrMapOvr>
  <p:transition>
    <p:fade/>
  </p:transition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Sharing and Collaborating with SharePoint</a:t>
            </a:r>
          </a:p>
        </p:txBody>
      </p:sp>
    </p:spTree>
    <p:extLst>
      <p:ext uri="{BB962C8B-B14F-4D97-AF65-F5344CB8AC3E}">
        <p14:creationId xmlns:p14="http://schemas.microsoft.com/office/powerpoint/2010/main" val="805267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0C154056-3A36-C1CC-F4C2-EFB14F20DAB2}"/>
              </a:ext>
            </a:extLst>
          </p:cNvPr>
          <p:cNvGrpSpPr/>
          <p:nvPr/>
        </p:nvGrpSpPr>
        <p:grpSpPr>
          <a:xfrm>
            <a:off x="5371732" y="2557017"/>
            <a:ext cx="4308872" cy="1359932"/>
            <a:chOff x="5505450" y="2552700"/>
            <a:chExt cx="4308872" cy="135993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E7C3C59-C2DF-60A3-5E71-067589907F6F}"/>
                </a:ext>
              </a:extLst>
            </p:cNvPr>
            <p:cNvSpPr txBox="1"/>
            <p:nvPr/>
          </p:nvSpPr>
          <p:spPr>
            <a:xfrm>
              <a:off x="5505450" y="3543300"/>
              <a:ext cx="4308872" cy="369332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en-IN" sz="2400" dirty="0">
                  <a:solidFill>
                    <a:schemeClr val="tx2"/>
                  </a:solidFill>
                  <a:latin typeface="+mn-lt"/>
                </a:rPr>
                <a:t>Working together in SharePoint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5494F36-70F6-1928-286E-071DE58E0C10}"/>
                </a:ext>
              </a:extLst>
            </p:cNvPr>
            <p:cNvSpPr txBox="1"/>
            <p:nvPr/>
          </p:nvSpPr>
          <p:spPr>
            <a:xfrm>
              <a:off x="5505450" y="2552700"/>
              <a:ext cx="2830903" cy="55399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en-IN" sz="3600" dirty="0">
                  <a:solidFill>
                    <a:schemeClr val="tx2"/>
                  </a:solidFill>
                  <a:latin typeface="+mj-lt"/>
                </a:rPr>
                <a:t>In this lesson:</a:t>
              </a:r>
            </a:p>
          </p:txBody>
        </p:sp>
      </p:grpSp>
      <p:pic>
        <p:nvPicPr>
          <p:cNvPr id="12" name="Graphic 11">
            <a:extLst>
              <a:ext uri="{FF2B5EF4-FFF2-40B4-BE49-F238E27FC236}">
                <a16:creationId xmlns:a16="http://schemas.microsoft.com/office/drawing/2014/main" id="{71065185-5C31-1328-749E-2E03774C052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20587" t="21801" r="20587" b="21801"/>
          <a:stretch/>
        </p:blipFill>
        <p:spPr>
          <a:xfrm>
            <a:off x="745571" y="1536700"/>
            <a:ext cx="3947576" cy="378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464616"/>
      </p:ext>
    </p:extLst>
  </p:cSld>
  <p:clrMapOvr>
    <a:masterClrMapping/>
  </p:clrMapOvr>
  <p:transition>
    <p:fade/>
  </p:transition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FFA006E-1029-D70A-EE3E-5EB33BC65491}"/>
              </a:ext>
            </a:extLst>
          </p:cNvPr>
          <p:cNvGrpSpPr/>
          <p:nvPr/>
        </p:nvGrpSpPr>
        <p:grpSpPr>
          <a:xfrm>
            <a:off x="5477763" y="1290595"/>
            <a:ext cx="5596128" cy="4276809"/>
            <a:chOff x="5477763" y="717307"/>
            <a:chExt cx="5596128" cy="4276809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094AE08C-55C7-5F46-BCBD-0FD87F52EEC7}"/>
                </a:ext>
              </a:extLst>
            </p:cNvPr>
            <p:cNvGrpSpPr/>
            <p:nvPr/>
          </p:nvGrpSpPr>
          <p:grpSpPr>
            <a:xfrm>
              <a:off x="5477763" y="1749984"/>
              <a:ext cx="5596128" cy="950976"/>
              <a:chOff x="4905176" y="1807580"/>
              <a:chExt cx="5596128" cy="950976"/>
            </a:xfrm>
          </p:grpSpPr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38CAD118-866F-B20F-DD18-A4074A1BDE3F}"/>
                  </a:ext>
                </a:extLst>
              </p:cNvPr>
              <p:cNvSpPr/>
              <p:nvPr/>
            </p:nvSpPr>
            <p:spPr bwMode="auto">
              <a:xfrm>
                <a:off x="5380664" y="1807580"/>
                <a:ext cx="5120640" cy="950976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="horz" wrap="square" lIns="914400" tIns="146304" rIns="182880" bIns="14630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932472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IN" sz="2400" dirty="0">
                    <a:solidFill>
                      <a:schemeClr val="tx2"/>
                    </a:solidFill>
                    <a:latin typeface="+mj-lt"/>
                    <a:ea typeface="Segoe UI" pitchFamily="34" charset="0"/>
                    <a:cs typeface="Segoe UI" pitchFamily="34" charset="0"/>
                  </a:rPr>
                  <a:t>Add new members</a:t>
                </a:r>
              </a:p>
            </p:txBody>
          </p:sp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F09A181F-47A1-0E75-E489-0898D0CA8174}"/>
                  </a:ext>
                </a:extLst>
              </p:cNvPr>
              <p:cNvGrpSpPr/>
              <p:nvPr/>
            </p:nvGrpSpPr>
            <p:grpSpPr>
              <a:xfrm>
                <a:off x="4905176" y="1807580"/>
                <a:ext cx="950976" cy="950976"/>
                <a:chOff x="4905176" y="1807580"/>
                <a:chExt cx="950976" cy="950976"/>
              </a:xfrm>
            </p:grpSpPr>
            <p:grpSp>
              <p:nvGrpSpPr>
                <p:cNvPr id="27" name="Group 26">
                  <a:extLst>
                    <a:ext uri="{FF2B5EF4-FFF2-40B4-BE49-F238E27FC236}">
                      <a16:creationId xmlns:a16="http://schemas.microsoft.com/office/drawing/2014/main" id="{605FB0FA-9A7C-83C2-30A3-043134DCB1CB}"/>
                    </a:ext>
                  </a:extLst>
                </p:cNvPr>
                <p:cNvGrpSpPr/>
                <p:nvPr/>
              </p:nvGrpSpPr>
              <p:grpSpPr>
                <a:xfrm>
                  <a:off x="4905176" y="1807580"/>
                  <a:ext cx="950976" cy="950976"/>
                  <a:chOff x="5423706" y="2099530"/>
                  <a:chExt cx="950976" cy="950976"/>
                </a:xfrm>
              </p:grpSpPr>
              <p:sp>
                <p:nvSpPr>
                  <p:cNvPr id="29" name="Oval 28">
                    <a:extLst>
                      <a:ext uri="{FF2B5EF4-FFF2-40B4-BE49-F238E27FC236}">
                        <a16:creationId xmlns:a16="http://schemas.microsoft.com/office/drawing/2014/main" id="{C242149B-B98F-0E1B-4126-6247DA5B0238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5423706" y="2099530"/>
                    <a:ext cx="950976" cy="950976"/>
                  </a:xfrm>
                  <a:prstGeom prst="ellipse">
                    <a:avLst/>
                  </a:prstGeom>
                  <a:solidFill>
                    <a:schemeClr val="accent2"/>
                  </a:solidFill>
                  <a:ln>
                    <a:noFill/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 defTabSz="932472"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IN" sz="20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30" name="Oval 29">
                    <a:extLst>
                      <a:ext uri="{FF2B5EF4-FFF2-40B4-BE49-F238E27FC236}">
                        <a16:creationId xmlns:a16="http://schemas.microsoft.com/office/drawing/2014/main" id="{8E5585E0-065B-565A-77DE-66A1D715CB16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 bwMode="auto">
                  <a:xfrm>
                    <a:off x="5624874" y="2300698"/>
                    <a:ext cx="548640" cy="548640"/>
                  </a:xfrm>
                  <a:prstGeom prst="ellipse">
                    <a:avLst/>
                  </a:prstGeom>
                  <a:noFill/>
                  <a:ln w="19050">
                    <a:solidFill>
                      <a:schemeClr val="bg1"/>
                    </a:solidFill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 defTabSz="932472"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IN" sz="20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</p:grpSp>
            <p:pic>
              <p:nvPicPr>
                <p:cNvPr id="28" name="Graphic 27" descr="Checkmark outline">
                  <a:extLst>
                    <a:ext uri="{FF2B5EF4-FFF2-40B4-BE49-F238E27FC236}">
                      <a16:creationId xmlns:a16="http://schemas.microsoft.com/office/drawing/2014/main" id="{7CB7F16E-2A3F-4A64-3488-47F364594B4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220644" y="2123048"/>
                  <a:ext cx="320040" cy="320040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C4C04518-245A-B752-D717-E516C343E5ED}"/>
                </a:ext>
              </a:extLst>
            </p:cNvPr>
            <p:cNvGrpSpPr/>
            <p:nvPr/>
          </p:nvGrpSpPr>
          <p:grpSpPr>
            <a:xfrm>
              <a:off x="5477763" y="2896562"/>
              <a:ext cx="5596128" cy="950976"/>
              <a:chOff x="4905176" y="2940813"/>
              <a:chExt cx="5596128" cy="950976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B7CC8FC7-AB09-AFB8-5AC1-C746838D3380}"/>
                  </a:ext>
                </a:extLst>
              </p:cNvPr>
              <p:cNvSpPr/>
              <p:nvPr/>
            </p:nvSpPr>
            <p:spPr bwMode="auto">
              <a:xfrm>
                <a:off x="5380664" y="2940813"/>
                <a:ext cx="5120640" cy="950976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="horz" wrap="square" lIns="914400" tIns="146304" rIns="182880" bIns="14630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932472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IN" sz="2400" dirty="0">
                    <a:solidFill>
                      <a:schemeClr val="tx2"/>
                    </a:solidFill>
                    <a:latin typeface="+mj-lt"/>
                    <a:ea typeface="Segoe UI" pitchFamily="34" charset="0"/>
                    <a:cs typeface="Segoe UI" pitchFamily="34" charset="0"/>
                  </a:rPr>
                  <a:t>Update permissions</a:t>
                </a:r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E6FE1C6F-A8CB-BE38-E04C-9E73BF9DAD2E}"/>
                  </a:ext>
                </a:extLst>
              </p:cNvPr>
              <p:cNvGrpSpPr/>
              <p:nvPr/>
            </p:nvGrpSpPr>
            <p:grpSpPr>
              <a:xfrm>
                <a:off x="4905176" y="2940813"/>
                <a:ext cx="950976" cy="950976"/>
                <a:chOff x="4905176" y="2940813"/>
                <a:chExt cx="950976" cy="950976"/>
              </a:xfrm>
            </p:grpSpPr>
            <p:grpSp>
              <p:nvGrpSpPr>
                <p:cNvPr id="21" name="Group 20">
                  <a:extLst>
                    <a:ext uri="{FF2B5EF4-FFF2-40B4-BE49-F238E27FC236}">
                      <a16:creationId xmlns:a16="http://schemas.microsoft.com/office/drawing/2014/main" id="{F8CC2DEE-3D96-074B-EB8C-AD2AF9410827}"/>
                    </a:ext>
                  </a:extLst>
                </p:cNvPr>
                <p:cNvGrpSpPr/>
                <p:nvPr/>
              </p:nvGrpSpPr>
              <p:grpSpPr>
                <a:xfrm>
                  <a:off x="4905176" y="2940813"/>
                  <a:ext cx="950976" cy="950976"/>
                  <a:chOff x="5423706" y="2099530"/>
                  <a:chExt cx="950976" cy="950976"/>
                </a:xfrm>
              </p:grpSpPr>
              <p:sp>
                <p:nvSpPr>
                  <p:cNvPr id="23" name="Oval 22">
                    <a:extLst>
                      <a:ext uri="{FF2B5EF4-FFF2-40B4-BE49-F238E27FC236}">
                        <a16:creationId xmlns:a16="http://schemas.microsoft.com/office/drawing/2014/main" id="{852938D3-CB13-8746-DF22-FDE868D547F9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5423706" y="2099530"/>
                    <a:ext cx="950976" cy="950976"/>
                  </a:xfrm>
                  <a:prstGeom prst="ellipse">
                    <a:avLst/>
                  </a:prstGeom>
                  <a:solidFill>
                    <a:schemeClr val="accent2"/>
                  </a:solidFill>
                  <a:ln>
                    <a:noFill/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 defTabSz="932472"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IN" sz="20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24" name="Oval 23">
                    <a:extLst>
                      <a:ext uri="{FF2B5EF4-FFF2-40B4-BE49-F238E27FC236}">
                        <a16:creationId xmlns:a16="http://schemas.microsoft.com/office/drawing/2014/main" id="{ED6CFAEF-24A8-5271-E18D-9C1017617AAF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 bwMode="auto">
                  <a:xfrm>
                    <a:off x="5624874" y="2300698"/>
                    <a:ext cx="548640" cy="548640"/>
                  </a:xfrm>
                  <a:prstGeom prst="ellipse">
                    <a:avLst/>
                  </a:prstGeom>
                  <a:noFill/>
                  <a:ln w="19050">
                    <a:solidFill>
                      <a:schemeClr val="bg1"/>
                    </a:solidFill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18288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 defTabSz="932472"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IN" sz="20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</p:grpSp>
            <p:pic>
              <p:nvPicPr>
                <p:cNvPr id="22" name="Graphic 21" descr="Checkmark outline">
                  <a:extLst>
                    <a:ext uri="{FF2B5EF4-FFF2-40B4-BE49-F238E27FC236}">
                      <a16:creationId xmlns:a16="http://schemas.microsoft.com/office/drawing/2014/main" id="{30DBCE9C-A607-1C85-14A1-1AFA9B74B88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220644" y="3256281"/>
                  <a:ext cx="320040" cy="320040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B21A2894-F3C7-3A36-9B6D-A17F83BC3C1F}"/>
                </a:ext>
              </a:extLst>
            </p:cNvPr>
            <p:cNvGrpSpPr/>
            <p:nvPr/>
          </p:nvGrpSpPr>
          <p:grpSpPr>
            <a:xfrm>
              <a:off x="5477763" y="4043140"/>
              <a:ext cx="5596128" cy="950976"/>
              <a:chOff x="4905176" y="4074046"/>
              <a:chExt cx="5596128" cy="950976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F032102A-EB7D-7D14-D5C8-2DC6C3E6D965}"/>
                  </a:ext>
                </a:extLst>
              </p:cNvPr>
              <p:cNvSpPr/>
              <p:nvPr/>
            </p:nvSpPr>
            <p:spPr bwMode="auto">
              <a:xfrm>
                <a:off x="5380664" y="4074046"/>
                <a:ext cx="5120640" cy="950976"/>
              </a:xfrm>
              <a:prstGeom prst="rect">
                <a:avLst/>
              </a:prstGeom>
              <a:solidFill>
                <a:schemeClr val="bg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="horz" wrap="square" lIns="914400" tIns="146304" rIns="182880" bIns="146304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defTabSz="932472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IN" sz="2400" dirty="0">
                    <a:solidFill>
                      <a:schemeClr val="tx2"/>
                    </a:solidFill>
                    <a:latin typeface="+mj-lt"/>
                    <a:ea typeface="Segoe UI" pitchFamily="34" charset="0"/>
                    <a:cs typeface="Segoe UI" pitchFamily="34" charset="0"/>
                  </a:rPr>
                  <a:t>Share your site</a:t>
                </a:r>
              </a:p>
            </p:txBody>
          </p: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94BBD279-A2D9-78CB-D780-C0873807F033}"/>
                  </a:ext>
                </a:extLst>
              </p:cNvPr>
              <p:cNvGrpSpPr/>
              <p:nvPr/>
            </p:nvGrpSpPr>
            <p:grpSpPr>
              <a:xfrm>
                <a:off x="4905176" y="4074046"/>
                <a:ext cx="950976" cy="950976"/>
                <a:chOff x="4905176" y="4074046"/>
                <a:chExt cx="950976" cy="950976"/>
              </a:xfrm>
            </p:grpSpPr>
            <p:grpSp>
              <p:nvGrpSpPr>
                <p:cNvPr id="15" name="Group 14">
                  <a:extLst>
                    <a:ext uri="{FF2B5EF4-FFF2-40B4-BE49-F238E27FC236}">
                      <a16:creationId xmlns:a16="http://schemas.microsoft.com/office/drawing/2014/main" id="{2BDA277D-6A11-CB44-4F28-AA8A0D3D8897}"/>
                    </a:ext>
                  </a:extLst>
                </p:cNvPr>
                <p:cNvGrpSpPr/>
                <p:nvPr/>
              </p:nvGrpSpPr>
              <p:grpSpPr>
                <a:xfrm>
                  <a:off x="4905176" y="4074046"/>
                  <a:ext cx="950976" cy="950976"/>
                  <a:chOff x="5423706" y="2099530"/>
                  <a:chExt cx="950976" cy="950976"/>
                </a:xfrm>
              </p:grpSpPr>
              <p:sp>
                <p:nvSpPr>
                  <p:cNvPr id="17" name="Oval 16">
                    <a:extLst>
                      <a:ext uri="{FF2B5EF4-FFF2-40B4-BE49-F238E27FC236}">
                        <a16:creationId xmlns:a16="http://schemas.microsoft.com/office/drawing/2014/main" id="{4B2056B6-28FD-67D2-8839-10CE418AAA91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5423706" y="2099530"/>
                    <a:ext cx="950976" cy="950976"/>
                  </a:xfrm>
                  <a:prstGeom prst="ellipse">
                    <a:avLst/>
                  </a:prstGeom>
                  <a:solidFill>
                    <a:schemeClr val="accent2"/>
                  </a:solidFill>
                  <a:ln>
                    <a:noFill/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 defTabSz="932472"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IN" sz="20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  <p:sp>
                <p:nvSpPr>
                  <p:cNvPr id="18" name="Oval 17">
                    <a:extLst>
                      <a:ext uri="{FF2B5EF4-FFF2-40B4-BE49-F238E27FC236}">
                        <a16:creationId xmlns:a16="http://schemas.microsoft.com/office/drawing/2014/main" id="{499AB029-6130-1109-98EE-57A064D738D9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 bwMode="auto">
                  <a:xfrm>
                    <a:off x="5624874" y="2300698"/>
                    <a:ext cx="548640" cy="548640"/>
                  </a:xfrm>
                  <a:prstGeom prst="ellipse">
                    <a:avLst/>
                  </a:prstGeom>
                  <a:noFill/>
                  <a:ln w="19050">
                    <a:solidFill>
                      <a:schemeClr val="bg1"/>
                    </a:solidFill>
                    <a:headEnd type="none" w="med" len="med"/>
                    <a:tailEnd type="none" w="med" len="med"/>
                  </a:ln>
                  <a:effectLst/>
                </p:spPr>
                <p:style>
                  <a:lnRef idx="1">
                    <a:schemeClr val="accent2"/>
                  </a:lnRef>
                  <a:fillRef idx="3">
                    <a:schemeClr val="accent2"/>
                  </a:fillRef>
                  <a:effectRef idx="2">
                    <a:schemeClr val="accent2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0" tIns="146304" rIns="182880" bIns="146304" numCol="1" spcCol="0" rtlCol="0" fromWordArt="0" anchor="t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 defTabSz="932472" fontAlgn="base">
                      <a:spcBef>
                        <a:spcPct val="0"/>
                      </a:spcBef>
                      <a:spcAft>
                        <a:spcPct val="0"/>
                      </a:spcAft>
                    </a:pPr>
                    <a:endParaRPr lang="en-IN" sz="2000" err="1">
                      <a:gradFill>
                        <a:gsLst>
                          <a:gs pos="0">
                            <a:srgbClr val="FFFFFF"/>
                          </a:gs>
                          <a:gs pos="100000">
                            <a:srgbClr val="FFFFFF"/>
                          </a:gs>
                        </a:gsLst>
                        <a:lin ang="5400000" scaled="0"/>
                      </a:gradFill>
                      <a:ea typeface="Segoe UI" pitchFamily="34" charset="0"/>
                      <a:cs typeface="Segoe UI" pitchFamily="34" charset="0"/>
                    </a:endParaRPr>
                  </a:p>
                </p:txBody>
              </p:sp>
            </p:grpSp>
            <p:pic>
              <p:nvPicPr>
                <p:cNvPr id="16" name="Graphic 15" descr="Checkmark outline">
                  <a:extLst>
                    <a:ext uri="{FF2B5EF4-FFF2-40B4-BE49-F238E27FC236}">
                      <a16:creationId xmlns:a16="http://schemas.microsoft.com/office/drawing/2014/main" id="{30D27C49-C4ED-C92F-0587-0EC9DB7E4DF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220644" y="4389514"/>
                  <a:ext cx="320040" cy="320040"/>
                </a:xfrm>
                <a:prstGeom prst="rect">
                  <a:avLst/>
                </a:prstGeom>
              </p:spPr>
            </p:pic>
          </p:grp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687FA32-D5C3-3DE8-E414-7C23C4238A7C}"/>
                </a:ext>
              </a:extLst>
            </p:cNvPr>
            <p:cNvSpPr txBox="1"/>
            <p:nvPr/>
          </p:nvSpPr>
          <p:spPr>
            <a:xfrm>
              <a:off x="5477763" y="717307"/>
              <a:ext cx="5344412" cy="55399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3600" dirty="0">
                  <a:solidFill>
                    <a:schemeClr val="tx2"/>
                  </a:solidFill>
                  <a:latin typeface="+mj-lt"/>
                </a:rPr>
                <a:t>Collaborate in SharePoint</a:t>
              </a:r>
              <a:endParaRPr lang="en-IN" sz="3600" dirty="0">
                <a:solidFill>
                  <a:schemeClr val="tx2"/>
                </a:solidFill>
                <a:latin typeface="+mj-lt"/>
              </a:endParaRPr>
            </a:p>
          </p:txBody>
        </p:sp>
      </p:grpSp>
      <p:pic>
        <p:nvPicPr>
          <p:cNvPr id="38" name="Graphic 37">
            <a:extLst>
              <a:ext uri="{FF2B5EF4-FFF2-40B4-BE49-F238E27FC236}">
                <a16:creationId xmlns:a16="http://schemas.microsoft.com/office/drawing/2014/main" id="{2F15DF5F-36D2-9647-AF44-D74AFA1531B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20587" t="21801" r="20587" b="21801"/>
          <a:stretch/>
        </p:blipFill>
        <p:spPr>
          <a:xfrm>
            <a:off x="745571" y="1536700"/>
            <a:ext cx="3947576" cy="378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538039"/>
      </p:ext>
    </p:extLst>
  </p:cSld>
  <p:clrMapOvr>
    <a:masterClrMapping/>
  </p:clrMapOvr>
  <p:transition>
    <p:fade/>
  </p:transition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Collaborating with Microsoft 365</a:t>
            </a:r>
          </a:p>
        </p:txBody>
      </p:sp>
    </p:spTree>
    <p:extLst>
      <p:ext uri="{BB962C8B-B14F-4D97-AF65-F5344CB8AC3E}">
        <p14:creationId xmlns:p14="http://schemas.microsoft.com/office/powerpoint/2010/main" val="1197417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Collaborating with Microsoft 365</a:t>
            </a:r>
          </a:p>
        </p:txBody>
      </p:sp>
    </p:spTree>
    <p:extLst>
      <p:ext uri="{BB962C8B-B14F-4D97-AF65-F5344CB8AC3E}">
        <p14:creationId xmlns:p14="http://schemas.microsoft.com/office/powerpoint/2010/main" val="2686269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C7EABBC-836B-0410-5092-E5AB3B0F5E0D}"/>
              </a:ext>
            </a:extLst>
          </p:cNvPr>
          <p:cNvSpPr/>
          <p:nvPr/>
        </p:nvSpPr>
        <p:spPr bwMode="auto">
          <a:xfrm>
            <a:off x="0" y="5651500"/>
            <a:ext cx="12192000" cy="762000"/>
          </a:xfrm>
          <a:prstGeom prst="rect">
            <a:avLst/>
          </a:prstGeom>
          <a:solidFill>
            <a:schemeClr val="accent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IN" sz="20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7766D6-F033-7206-6491-0295BCD3AAB1}"/>
              </a:ext>
            </a:extLst>
          </p:cNvPr>
          <p:cNvSpPr txBox="1"/>
          <p:nvPr/>
        </p:nvSpPr>
        <p:spPr>
          <a:xfrm>
            <a:off x="584200" y="5817057"/>
            <a:ext cx="5985613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2800" dirty="0">
                <a:solidFill>
                  <a:schemeClr val="bg1"/>
                </a:solidFill>
                <a:latin typeface="+mj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https://support.microsoft.com/en-us</a:t>
            </a:r>
            <a:endParaRPr lang="en-IN" sz="28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35043C-DA44-90E2-3FB6-7F84DFBC3F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256"/>
          <a:stretch/>
        </p:blipFill>
        <p:spPr>
          <a:xfrm>
            <a:off x="0" y="0"/>
            <a:ext cx="12192000" cy="565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784896"/>
      </p:ext>
    </p:extLst>
  </p:cSld>
  <p:clrMapOvr>
    <a:masterClrMapping/>
  </p:clrMapOvr>
  <p:transition>
    <p:fade/>
  </p:transition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82DC0FB-7A9A-A33E-E437-609BFCF339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577816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C7EABBC-836B-0410-5092-E5AB3B0F5E0D}"/>
              </a:ext>
            </a:extLst>
          </p:cNvPr>
          <p:cNvSpPr/>
          <p:nvPr/>
        </p:nvSpPr>
        <p:spPr bwMode="auto">
          <a:xfrm>
            <a:off x="0" y="5651500"/>
            <a:ext cx="12192000" cy="762000"/>
          </a:xfrm>
          <a:prstGeom prst="rect">
            <a:avLst/>
          </a:prstGeom>
          <a:solidFill>
            <a:schemeClr val="accent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32472" fontAlgn="base">
              <a:spcBef>
                <a:spcPct val="0"/>
              </a:spcBef>
              <a:spcAft>
                <a:spcPct val="0"/>
              </a:spcAft>
            </a:pPr>
            <a:endParaRPr lang="en-IN" sz="20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7766D6-F033-7206-6491-0295BCD3AAB1}"/>
              </a:ext>
            </a:extLst>
          </p:cNvPr>
          <p:cNvSpPr txBox="1"/>
          <p:nvPr/>
        </p:nvSpPr>
        <p:spPr>
          <a:xfrm>
            <a:off x="584200" y="5817057"/>
            <a:ext cx="1008609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sz="2400" dirty="0">
                <a:solidFill>
                  <a:schemeClr val="bg1"/>
                </a:solidFill>
                <a:latin typeface="+mj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https://www.microsoft.com/en-us/store/workshops-training-and-events</a:t>
            </a:r>
            <a:endParaRPr lang="en-IN" sz="24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09765658"/>
      </p:ext>
    </p:extLst>
  </p:cSld>
  <p:clrMapOvr>
    <a:masterClrMapping/>
  </p:clrMapOvr>
  <p:transition>
    <p:fade/>
  </p:transition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Collaborating with Microsoft 365</a:t>
            </a:r>
          </a:p>
        </p:txBody>
      </p:sp>
    </p:spTree>
    <p:extLst>
      <p:ext uri="{BB962C8B-B14F-4D97-AF65-F5344CB8AC3E}">
        <p14:creationId xmlns:p14="http://schemas.microsoft.com/office/powerpoint/2010/main" val="1960419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38D19-7924-A51E-8976-DD250362B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Collaborating with Microsoft 365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69238B-0C85-1093-B1F7-088952AE9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Why Use Teams?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0C154056-3A36-C1CC-F4C2-EFB14F20DAB2}"/>
              </a:ext>
            </a:extLst>
          </p:cNvPr>
          <p:cNvGrpSpPr/>
          <p:nvPr/>
        </p:nvGrpSpPr>
        <p:grpSpPr>
          <a:xfrm>
            <a:off x="5371732" y="2557017"/>
            <a:ext cx="5406929" cy="1359932"/>
            <a:chOff x="5505450" y="2552700"/>
            <a:chExt cx="5406929" cy="1359932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E7C3C59-C2DF-60A3-5E71-067589907F6F}"/>
                </a:ext>
              </a:extLst>
            </p:cNvPr>
            <p:cNvSpPr txBox="1"/>
            <p:nvPr/>
          </p:nvSpPr>
          <p:spPr>
            <a:xfrm>
              <a:off x="5505450" y="3543300"/>
              <a:ext cx="5406929" cy="369332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en-IN" sz="2400" dirty="0">
                  <a:solidFill>
                    <a:schemeClr val="tx2"/>
                  </a:solidFill>
                  <a:latin typeface="+mn-lt"/>
                </a:rPr>
                <a:t>Using Teams to engage and collaborate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5494F36-70F6-1928-286E-071DE58E0C10}"/>
                </a:ext>
              </a:extLst>
            </p:cNvPr>
            <p:cNvSpPr txBox="1"/>
            <p:nvPr/>
          </p:nvSpPr>
          <p:spPr>
            <a:xfrm>
              <a:off x="5505450" y="2552700"/>
              <a:ext cx="2830903" cy="55399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/>
              <a:r>
                <a:rPr lang="en-IN" sz="3600" dirty="0">
                  <a:solidFill>
                    <a:schemeClr val="tx2"/>
                  </a:solidFill>
                  <a:latin typeface="+mj-lt"/>
                </a:rPr>
                <a:t>In this lesson:</a:t>
              </a:r>
            </a:p>
          </p:txBody>
        </p:sp>
      </p:grpSp>
      <p:pic>
        <p:nvPicPr>
          <p:cNvPr id="13" name="Picture 2" descr="See the source image">
            <a:extLst>
              <a:ext uri="{FF2B5EF4-FFF2-40B4-BE49-F238E27FC236}">
                <a16:creationId xmlns:a16="http://schemas.microsoft.com/office/drawing/2014/main" id="{E840C54B-2094-6F56-2506-A3235D8AE2E2}"/>
              </a:ext>
            </a:extLst>
          </p:cNvPr>
          <p:cNvPicPr>
            <a:picLocks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38" r="18438"/>
          <a:stretch/>
        </p:blipFill>
        <p:spPr bwMode="auto">
          <a:xfrm>
            <a:off x="854019" y="1574800"/>
            <a:ext cx="3730681" cy="3324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LIGHT GRAY TEMPLATE">
  <a:themeElements>
    <a:clrScheme name="Custom 3">
      <a:dk1>
        <a:srgbClr val="1A1A1A"/>
      </a:dk1>
      <a:lt1>
        <a:srgbClr val="FFFFFF"/>
      </a:lt1>
      <a:dk2>
        <a:srgbClr val="0D0D0D"/>
      </a:dk2>
      <a:lt2>
        <a:srgbClr val="E6E6E6"/>
      </a:lt2>
      <a:accent1>
        <a:srgbClr val="0078D4"/>
      </a:accent1>
      <a:accent2>
        <a:srgbClr val="243A5E"/>
      </a:accent2>
      <a:accent3>
        <a:srgbClr val="50E6FF"/>
      </a:accent3>
      <a:accent4>
        <a:srgbClr val="515251"/>
      </a:accent4>
      <a:accent5>
        <a:srgbClr val="737373"/>
      </a:accent5>
      <a:accent6>
        <a:srgbClr val="D2D2D2"/>
      </a:accent6>
      <a:hlink>
        <a:srgbClr val="0076D3"/>
      </a:hlink>
      <a:folHlink>
        <a:srgbClr val="0078D4"/>
      </a:folHlink>
    </a:clrScheme>
    <a:fontScheme name="Segoe UI Semibold - Segoe UI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algn="l" defTabSz="932472" fontAlgn="base">
          <a:spcBef>
            <a:spcPct val="0"/>
          </a:spcBef>
          <a:spcAft>
            <a:spcPct val="0"/>
          </a:spcAft>
          <a:defRPr sz="2000" dirty="0" err="1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algn="l">
          <a:defRPr sz="2000" dirty="0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rosft365_PowerPoint_template_Feb2020_BC" id="{8B530116-1539-874A-951A-1C404D843E07}" vid="{E4596DA4-6C73-3D44-BAD3-1699CE9C902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59B06F88D85E14F88F2C837575DC8B6" ma:contentTypeVersion="28" ma:contentTypeDescription="Create a new document." ma:contentTypeScope="" ma:versionID="9c244b1039bc1903be5771852e3f491e">
  <xsd:schema xmlns:xsd="http://www.w3.org/2001/XMLSchema" xmlns:xs="http://www.w3.org/2001/XMLSchema" xmlns:p="http://schemas.microsoft.com/office/2006/metadata/properties" xmlns:ns1="http://schemas.microsoft.com/sharepoint/v3" xmlns:ns2="6b0fa35c-4469-4e79-963c-8f84bc63c47d" xmlns:ns3="d9f4ac68-5d46-4b7d-8cf7-0cc4dccaf745" xmlns:ns4="230e9df3-be65-4c73-a93b-d1236ebd677e" targetNamespace="http://schemas.microsoft.com/office/2006/metadata/properties" ma:root="true" ma:fieldsID="69f08ba6337cf7d2cc77d784ab0671ec" ns1:_="" ns2:_="" ns3:_="" ns4:_="">
    <xsd:import namespace="http://schemas.microsoft.com/sharepoint/v3"/>
    <xsd:import namespace="6b0fa35c-4469-4e79-963c-8f84bc63c47d"/>
    <xsd:import namespace="d9f4ac68-5d46-4b7d-8cf7-0cc4dccaf745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4:TaxCatchAll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lcf76f155ced4ddcb4097134ff3c332f" minOccurs="0"/>
                <xsd:element ref="ns1:_ip_UnifiedCompliancePolicyProperties" minOccurs="0"/>
                <xsd:element ref="ns1:_ip_UnifiedCompliancePolicyUIAction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2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3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b0fa35c-4469-4e79-963c-8f84bc63c47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3" nillable="true" ma:displayName="Length (seconds)" ma:internalName="MediaLengthInSeconds" ma:readOnly="true">
      <xsd:simpleType>
        <xsd:restriction base="dms:Unknown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25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26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9f4ac68-5d46-4b7d-8cf7-0cc4dccaf745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16" nillable="true" ma:displayName="Taxonomy Catch All Column" ma:hidden="true" ma:list="{5895583f-4646-4292-b3bd-58c6dbe9584d}" ma:internalName="TaxCatchAll" ma:showField="CatchAllData" ma:web="d9f4ac68-5d46-4b7d-8cf7-0cc4dccaf74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  <TaxCatchAll xmlns="230e9df3-be65-4c73-a93b-d1236ebd677e" xsi:nil="true"/>
    <lcf76f155ced4ddcb4097134ff3c332f xmlns="6b0fa35c-4469-4e79-963c-8f84bc63c47d">
      <Terms xmlns="http://schemas.microsoft.com/office/infopath/2007/PartnerControls"/>
    </lcf76f155ced4ddcb4097134ff3c332f>
    <SharedWithUsers xmlns="d9f4ac68-5d46-4b7d-8cf7-0cc4dccaf745">
      <UserInfo>
        <DisplayName>Lena Ryuji (CELA)</DisplayName>
        <AccountId>625</AccountId>
        <AccountType/>
      </UserInfo>
      <UserInfo>
        <DisplayName>Miriam Brady</DisplayName>
        <AccountId>24</AccountId>
        <AccountType/>
      </UserInfo>
      <UserInfo>
        <DisplayName>Christine Matheney</DisplayName>
        <AccountId>11</AccountId>
        <AccountType/>
      </UserInfo>
      <UserInfo>
        <DisplayName>Andrea Park</DisplayName>
        <AccountId>379</AccountId>
        <AccountType/>
      </UserInfo>
      <UserInfo>
        <DisplayName>Vlastimil Kroupa (Jonckers Translation &amp; Enginee)</DisplayName>
        <AccountId>664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11AFE3B9-E144-4540-9461-E26F2BDDEDF7}"/>
</file>

<file path=customXml/itemProps2.xml><?xml version="1.0" encoding="utf-8"?>
<ds:datastoreItem xmlns:ds="http://schemas.openxmlformats.org/officeDocument/2006/customXml" ds:itemID="{CD1D4F0E-D577-420A-AD86-4E7DF21E685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F7EC21D-2BBB-4327-9315-1B781495341C}">
  <ds:schemaRefs>
    <ds:schemaRef ds:uri="http://www.w3.org/XML/1998/namespace"/>
    <ds:schemaRef ds:uri="http://schemas.microsoft.com/office/infopath/2007/PartnerControls"/>
    <ds:schemaRef ds:uri="http://purl.org/dc/elements/1.1/"/>
    <ds:schemaRef ds:uri="92cc7923-7bd6-4c52-a535-c267c30bc123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59afee55-fc30-40da-a84e-ff6fc62c4efa"/>
    <ds:schemaRef ds:uri="http://schemas.microsoft.com/sharepoint/v3"/>
    <ds:schemaRef ds:uri="http://schemas.microsoft.com/office/2006/metadata/properties"/>
    <ds:schemaRef ds:uri="230e9df3-be65-4c73-a93b-d1236ebd677e"/>
    <ds:schemaRef ds:uri="6b0fa35c-4469-4e79-963c-8f84bc63c47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206</TotalTime>
  <Words>574</Words>
  <Application>Microsoft Office PowerPoint</Application>
  <PresentationFormat>Widescreen</PresentationFormat>
  <Paragraphs>141</Paragraphs>
  <Slides>68</Slides>
  <Notes>65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68</vt:i4>
      </vt:variant>
    </vt:vector>
  </HeadingPairs>
  <TitlesOfParts>
    <vt:vector size="69" baseType="lpstr">
      <vt:lpstr>LIGHT GRAY TEMPLATE</vt:lpstr>
      <vt:lpstr>Collaborating with Microsoft 365</vt:lpstr>
      <vt:lpstr>PowerPoint Presentation</vt:lpstr>
      <vt:lpstr>PowerPoint Presentation</vt:lpstr>
      <vt:lpstr>PowerPoint Presentation</vt:lpstr>
      <vt:lpstr>Courtney Hodge</vt:lpstr>
      <vt:lpstr>PowerPoint Presentation</vt:lpstr>
      <vt:lpstr>Collaborating with Microsoft 365</vt:lpstr>
      <vt:lpstr>Why Use Teams?</vt:lpstr>
      <vt:lpstr>PowerPoint Presentation</vt:lpstr>
      <vt:lpstr>PowerPoint Presentation</vt:lpstr>
      <vt:lpstr>Create a Team</vt:lpstr>
      <vt:lpstr>PowerPoint Presentation</vt:lpstr>
      <vt:lpstr>PowerPoint Presentation</vt:lpstr>
      <vt:lpstr>Add Team Members</vt:lpstr>
      <vt:lpstr>PowerPoint Presentation</vt:lpstr>
      <vt:lpstr>PowerPoint Presentation</vt:lpstr>
      <vt:lpstr>Manage Team Settings</vt:lpstr>
      <vt:lpstr>PowerPoint Presentation</vt:lpstr>
      <vt:lpstr>PowerPoint Presentation</vt:lpstr>
      <vt:lpstr>Adding a Channel</vt:lpstr>
      <vt:lpstr>Channels</vt:lpstr>
      <vt:lpstr>PowerPoint Presentation</vt:lpstr>
      <vt:lpstr>PowerPoint Presentation</vt:lpstr>
      <vt:lpstr>Chatting with Teams</vt:lpstr>
      <vt:lpstr>PowerPoint Presentation</vt:lpstr>
      <vt:lpstr>PowerPoint Presentation</vt:lpstr>
      <vt:lpstr>Making a Call in Teams</vt:lpstr>
      <vt:lpstr>PowerPoint Presentation</vt:lpstr>
      <vt:lpstr>PowerPoint Presentation</vt:lpstr>
      <vt:lpstr>Working with Messages in Channels</vt:lpstr>
      <vt:lpstr>PowerPoint Presentation</vt:lpstr>
      <vt:lpstr>PowerPoint Presentation</vt:lpstr>
      <vt:lpstr>Using Formatting in a Post</vt:lpstr>
      <vt:lpstr>PowerPoint Presentation</vt:lpstr>
      <vt:lpstr>PowerPoint Presentation</vt:lpstr>
      <vt:lpstr>Creating New Files and Folders in Teams</vt:lpstr>
      <vt:lpstr>PowerPoint Presentation</vt:lpstr>
      <vt:lpstr>Organizing Files in Teams</vt:lpstr>
      <vt:lpstr>PowerPoint Presentation</vt:lpstr>
      <vt:lpstr>Attaching and Uploading Files to a Channel</vt:lpstr>
      <vt:lpstr>PowerPoint Presentation</vt:lpstr>
      <vt:lpstr>PowerPoint Presentation</vt:lpstr>
      <vt:lpstr>Adding Tabs</vt:lpstr>
      <vt:lpstr>PowerPoint Presentation</vt:lpstr>
      <vt:lpstr>PowerPoint Presentation</vt:lpstr>
      <vt:lpstr>What is SharePoint?</vt:lpstr>
      <vt:lpstr>PowerPoint Presentation</vt:lpstr>
      <vt:lpstr>PowerPoint Presentation</vt:lpstr>
      <vt:lpstr>Creating Your First Team Site</vt:lpstr>
      <vt:lpstr>PowerPoint Presentation</vt:lpstr>
      <vt:lpstr>PowerPoint Presentation</vt:lpstr>
      <vt:lpstr>Creating Your First Communication Site</vt:lpstr>
      <vt:lpstr>PowerPoint Presentation</vt:lpstr>
      <vt:lpstr>PowerPoint Presentation</vt:lpstr>
      <vt:lpstr>Working with Files in SharePoint</vt:lpstr>
      <vt:lpstr>PowerPoint Presentation</vt:lpstr>
      <vt:lpstr>PowerPoint Presentation</vt:lpstr>
      <vt:lpstr>Adding Engaging Content to Your Site</vt:lpstr>
      <vt:lpstr>PowerPoint Presentation</vt:lpstr>
      <vt:lpstr>PowerPoint Presentation</vt:lpstr>
      <vt:lpstr>Sharing and Collaborating with SharePoint</vt:lpstr>
      <vt:lpstr>PowerPoint Presentation</vt:lpstr>
      <vt:lpstr>PowerPoint Presentation</vt:lpstr>
      <vt:lpstr>Collaborating with Microsoft 365</vt:lpstr>
      <vt:lpstr>Collaborating with Microsoft 365</vt:lpstr>
      <vt:lpstr>PowerPoint Presentation</vt:lpstr>
      <vt:lpstr>PowerPoint Presentation</vt:lpstr>
      <vt:lpstr>Collaborating with Microsoft 365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0585 | Getting Started with Microsoft 365</dc:title>
  <dc:creator>Microsoft</dc:creator>
  <dcterms:modified xsi:type="dcterms:W3CDTF">2022-07-08T02:44:45Z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0x010100F59B06F88D85E14F88F2C837575DC8B6</vt:lpwstr>
  </property>
  <property fmtid="{D5CDD505-2E9C-101B-9397-08002B2CF9AE}" pid="3" name="MediaServiceImageTags">
    <vt:lpwstr/>
  </property>
</Properties>
</file>

<file path=docProps/thumbnail.jpeg>
</file>